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5"/>
  </p:notes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5" r:id="rId9"/>
    <p:sldId id="261" r:id="rId10"/>
    <p:sldId id="266" r:id="rId11"/>
    <p:sldId id="262" r:id="rId12"/>
    <p:sldId id="267" r:id="rId13"/>
    <p:sldId id="269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CEDF6-5113-474E-946B-82385507A41E}" type="datetimeFigureOut">
              <a:rPr lang="fr-FR" smtClean="0"/>
              <a:pPr/>
              <a:t>30/01/2025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76D78-2977-4723-8112-0CAFF319C8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BB53-3FBE-4CE8-8BD0-716A98931F5F}" type="datetimeFigureOut">
              <a:rPr lang="fr-FR" smtClean="0"/>
              <a:pPr/>
              <a:t>30/01/2025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9AD-55BC-4CE5-8CEB-140C952BD2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BB53-3FBE-4CE8-8BD0-716A98931F5F}" type="datetimeFigureOut">
              <a:rPr lang="fr-FR" smtClean="0"/>
              <a:pPr/>
              <a:t>30/01/2025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9AD-55BC-4CE5-8CEB-140C952BD2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BB53-3FBE-4CE8-8BD0-716A98931F5F}" type="datetimeFigureOut">
              <a:rPr lang="fr-FR" smtClean="0"/>
              <a:pPr/>
              <a:t>30/01/2025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9AD-55BC-4CE5-8CEB-140C952BD2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BB53-3FBE-4CE8-8BD0-716A98931F5F}" type="datetimeFigureOut">
              <a:rPr lang="fr-FR" smtClean="0"/>
              <a:pPr/>
              <a:t>30/01/2025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9AD-55BC-4CE5-8CEB-140C952BD2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BB53-3FBE-4CE8-8BD0-716A98931F5F}" type="datetimeFigureOut">
              <a:rPr lang="fr-FR" smtClean="0"/>
              <a:pPr/>
              <a:t>30/01/2025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9AD-55BC-4CE5-8CEB-140C952BD2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BB53-3FBE-4CE8-8BD0-716A98931F5F}" type="datetimeFigureOut">
              <a:rPr lang="fr-FR" smtClean="0"/>
              <a:pPr/>
              <a:t>30/01/2025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9AD-55BC-4CE5-8CEB-140C952BD2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BB53-3FBE-4CE8-8BD0-716A98931F5F}" type="datetimeFigureOut">
              <a:rPr lang="fr-FR" smtClean="0"/>
              <a:pPr/>
              <a:t>30/01/2025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9AD-55BC-4CE5-8CEB-140C952BD2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BB53-3FBE-4CE8-8BD0-716A98931F5F}" type="datetimeFigureOut">
              <a:rPr lang="fr-FR" smtClean="0"/>
              <a:pPr/>
              <a:t>30/01/2025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B399AD-55BC-4CE5-8CEB-140C952BD25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med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BB53-3FBE-4CE8-8BD0-716A98931F5F}" type="datetimeFigureOut">
              <a:rPr lang="fr-FR" smtClean="0"/>
              <a:pPr/>
              <a:t>30/01/2025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9AD-55BC-4CE5-8CEB-140C952BD2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BB53-3FBE-4CE8-8BD0-716A98931F5F}" type="datetimeFigureOut">
              <a:rPr lang="fr-FR" smtClean="0"/>
              <a:pPr/>
              <a:t>30/01/2025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2B399AD-55BC-4CE5-8CEB-140C952BD2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73FBB53-3FBE-4CE8-8BD0-716A98931F5F}" type="datetimeFigureOut">
              <a:rPr lang="fr-FR" smtClean="0"/>
              <a:pPr/>
              <a:t>30/01/2025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399AD-55BC-4CE5-8CEB-140C952BD2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73FBB53-3FBE-4CE8-8BD0-716A98931F5F}" type="datetimeFigureOut">
              <a:rPr lang="fr-FR" smtClean="0"/>
              <a:pPr/>
              <a:t>30/01/2025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2B399AD-55BC-4CE5-8CEB-140C952BD2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 advClick="0" advTm="500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fr-FR" sz="3600" dirty="0" smtClean="0"/>
              <a:t>Paper toys</a:t>
            </a:r>
            <a:br>
              <a:rPr lang="fr-FR" sz="3600" dirty="0" smtClean="0"/>
            </a:br>
            <a:r>
              <a:rPr lang="fr-FR" sz="3600" dirty="0" smtClean="0"/>
              <a:t>« les métiers du transport »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72066" y="2285992"/>
            <a:ext cx="3857652" cy="1285884"/>
          </a:xfrm>
        </p:spPr>
        <p:txBody>
          <a:bodyPr>
            <a:normAutofit/>
          </a:bodyPr>
          <a:lstStyle/>
          <a:p>
            <a:r>
              <a:rPr lang="fr-FR" dirty="0" smtClean="0"/>
              <a:t>3</a:t>
            </a:r>
            <a:r>
              <a:rPr lang="fr-FR" baseline="30000" dirty="0" smtClean="0"/>
              <a:t>ième</a:t>
            </a:r>
            <a:r>
              <a:rPr lang="fr-FR" dirty="0" smtClean="0"/>
              <a:t> Prépa-Métiers</a:t>
            </a:r>
          </a:p>
          <a:p>
            <a:r>
              <a:rPr lang="fr-FR" dirty="0" smtClean="0"/>
              <a:t>Promotion 2024 / 2025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5143512"/>
            <a:ext cx="3181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 4" descr="IMG_9883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5" y="1643050"/>
            <a:ext cx="4500594" cy="2517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5072074"/>
            <a:ext cx="2143108" cy="143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1" name="AutoShape 7" descr="Résultat d’images pour rouille coulon boisser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5131179"/>
            <a:ext cx="2571768" cy="136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29697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Auto Digital" pitchFamily="2" charset="0"/>
              </a:rPr>
              <a:t>Présenté par Lucienne, </a:t>
            </a:r>
            <a:r>
              <a:rPr lang="fr-FR" dirty="0" err="1" smtClean="0">
                <a:latin typeface="Auto Digital" pitchFamily="2" charset="0"/>
              </a:rPr>
              <a:t>Ghozelane</a:t>
            </a:r>
            <a:r>
              <a:rPr lang="fr-FR" dirty="0" smtClean="0">
                <a:latin typeface="Auto Digital" pitchFamily="2" charset="0"/>
              </a:rPr>
              <a:t> </a:t>
            </a:r>
            <a:endParaRPr lang="fr-FR" dirty="0">
              <a:latin typeface="Auto Digital" pitchFamily="2" charset="0"/>
            </a:endParaRPr>
          </a:p>
        </p:txBody>
      </p:sp>
      <p:pic>
        <p:nvPicPr>
          <p:cNvPr id="4" name="Espace réservé du contenu 3" descr="IMG_98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785926"/>
            <a:ext cx="7790333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829576" cy="114300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latin typeface="Auto Digital" pitchFamily="2" charset="0"/>
              </a:rPr>
              <a:t>Le responsable pneumatique</a:t>
            </a:r>
            <a:endParaRPr lang="fr-FR" dirty="0">
              <a:latin typeface="Auto Digital" pitchFamily="2" charset="0"/>
            </a:endParaRPr>
          </a:p>
        </p:txBody>
      </p:sp>
      <p:pic>
        <p:nvPicPr>
          <p:cNvPr id="4" name="Espace réservé du contenu 3" descr="IMG_98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428736"/>
            <a:ext cx="7000924" cy="525069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Auto Digital" pitchFamily="2" charset="0"/>
              </a:rPr>
              <a:t>Présenté par Janna, </a:t>
            </a:r>
            <a:r>
              <a:rPr lang="fr-FR" dirty="0" err="1" smtClean="0">
                <a:latin typeface="Auto Digital" pitchFamily="2" charset="0"/>
              </a:rPr>
              <a:t>Jannat</a:t>
            </a:r>
            <a:r>
              <a:rPr lang="fr-FR" dirty="0" smtClean="0">
                <a:latin typeface="Auto Digital" pitchFamily="2" charset="0"/>
              </a:rPr>
              <a:t>, Adam, Mohamed. </a:t>
            </a:r>
            <a:endParaRPr lang="fr-FR" dirty="0">
              <a:latin typeface="Auto Digital" pitchFamily="2" charset="0"/>
            </a:endParaRPr>
          </a:p>
        </p:txBody>
      </p:sp>
      <p:pic>
        <p:nvPicPr>
          <p:cNvPr id="4" name="Espace réservé du contenu 3" descr="IMG_98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79" y="1785926"/>
            <a:ext cx="6191293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22553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Auto Digital" pitchFamily="2" charset="0"/>
              </a:rPr>
              <a:t>Projet dans le cadre du cours de Découverte Professionnelle…</a:t>
            </a:r>
            <a:endParaRPr lang="fr-FR" dirty="0">
              <a:latin typeface="Auto Digital" pitchFamily="2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643866" cy="50768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8000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Auto Digital" pitchFamily="2" charset="0"/>
                <a:ea typeface="DejaVu Sans" pitchFamily="34" charset="0"/>
                <a:cs typeface="DejaVu Sans" pitchFamily="34" charset="0"/>
              </a:rPr>
              <a:t>Les métiers du transport </a:t>
            </a:r>
            <a:br>
              <a:rPr lang="fr-FR" dirty="0" smtClean="0">
                <a:latin typeface="Auto Digital" pitchFamily="2" charset="0"/>
                <a:ea typeface="DejaVu Sans" pitchFamily="34" charset="0"/>
                <a:cs typeface="DejaVu Sans" pitchFamily="34" charset="0"/>
              </a:rPr>
            </a:br>
            <a:r>
              <a:rPr lang="fr-FR" dirty="0" smtClean="0">
                <a:latin typeface="Auto Digital" pitchFamily="2" charset="0"/>
                <a:ea typeface="DejaVu Sans" pitchFamily="34" charset="0"/>
                <a:cs typeface="DejaVu Sans" pitchFamily="34" charset="0"/>
              </a:rPr>
              <a:t>en </a:t>
            </a:r>
            <a:r>
              <a:rPr lang="fr-FR" dirty="0" err="1" smtClean="0">
                <a:latin typeface="Auto Digital" pitchFamily="2" charset="0"/>
                <a:ea typeface="DejaVu Sans" pitchFamily="34" charset="0"/>
                <a:cs typeface="DejaVu Sans" pitchFamily="34" charset="0"/>
              </a:rPr>
              <a:t>paper</a:t>
            </a:r>
            <a:r>
              <a:rPr lang="fr-FR" dirty="0" smtClean="0">
                <a:latin typeface="Auto Digital" pitchFamily="2" charset="0"/>
                <a:ea typeface="DejaVu Sans" pitchFamily="34" charset="0"/>
                <a:cs typeface="DejaVu Sans" pitchFamily="34" charset="0"/>
              </a:rPr>
              <a:t> toys !</a:t>
            </a:r>
            <a:endParaRPr lang="fr-FR" dirty="0">
              <a:latin typeface="Auto Digital" pitchFamily="2" charset="0"/>
              <a:ea typeface="DejaVu Sans" pitchFamily="34" charset="0"/>
              <a:cs typeface="DejaVu Sans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2071678"/>
            <a:ext cx="746760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fr-FR" sz="3200" i="1" dirty="0" smtClean="0">
                <a:latin typeface="Brush Script MT" pitchFamily="66" charset="0"/>
              </a:rPr>
              <a:t>Suite à notre visite des locaux de l’entreprise Rouillé &amp; </a:t>
            </a:r>
            <a:r>
              <a:rPr lang="fr-FR" sz="3200" i="1" dirty="0" err="1" smtClean="0">
                <a:latin typeface="Brush Script MT" pitchFamily="66" charset="0"/>
              </a:rPr>
              <a:t>Coulon</a:t>
            </a:r>
            <a:r>
              <a:rPr lang="fr-FR" sz="3200" i="1" dirty="0" smtClean="0">
                <a:latin typeface="Brush Script MT" pitchFamily="66" charset="0"/>
              </a:rPr>
              <a:t> le 21 novembre 2024, nous avons décidé de vous présenter des métiers que nous avons découverts à travers 5 boîtes illustrant  chacune un métier et sa fiche métier afin de mieux comprendre celui-ci !</a:t>
            </a:r>
          </a:p>
          <a:p>
            <a:endParaRPr lang="fr-FR" dirty="0"/>
          </a:p>
          <a:p>
            <a:pPr algn="just"/>
            <a:r>
              <a:rPr lang="fr-FR" dirty="0" smtClean="0">
                <a:latin typeface="Brush Script MT" pitchFamily="66" charset="0"/>
              </a:rPr>
              <a:t>Voici les photos de ces Boites réalisées à partir de cartons et papiers recyclages dans une démarche de développement durable …. </a:t>
            </a:r>
          </a:p>
        </p:txBody>
      </p:sp>
      <p:sp>
        <p:nvSpPr>
          <p:cNvPr id="4098" name="AutoShape 2" descr="Résultat d’images pour rouille coulon boisser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214" y="5937508"/>
            <a:ext cx="785786" cy="92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8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Auto Digital" pitchFamily="2" charset="0"/>
              </a:rPr>
              <a:t>Le conducteur, chauffeur livreur</a:t>
            </a:r>
            <a:endParaRPr lang="fr-FR" dirty="0">
              <a:latin typeface="Auto Digital" pitchFamily="2" charset="0"/>
            </a:endParaRPr>
          </a:p>
        </p:txBody>
      </p:sp>
      <p:pic>
        <p:nvPicPr>
          <p:cNvPr id="4" name="Espace réservé du contenu 3" descr="IMG_98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643050"/>
            <a:ext cx="6327267" cy="47454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Auto Digital" pitchFamily="2" charset="0"/>
              </a:rPr>
              <a:t>Présenté par Ethan, Damien, </a:t>
            </a:r>
            <a:r>
              <a:rPr lang="fr-FR" dirty="0" err="1" smtClean="0">
                <a:latin typeface="Auto Digital" pitchFamily="2" charset="0"/>
              </a:rPr>
              <a:t>Wilhem</a:t>
            </a:r>
            <a:endParaRPr lang="fr-FR" dirty="0">
              <a:latin typeface="Auto Digital" pitchFamily="2" charset="0"/>
            </a:endParaRPr>
          </a:p>
        </p:txBody>
      </p:sp>
      <p:pic>
        <p:nvPicPr>
          <p:cNvPr id="4" name="Espace réservé du contenu 3" descr="IMG_98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714488"/>
            <a:ext cx="6105550" cy="4579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Auto Digital" pitchFamily="2" charset="0"/>
              </a:rPr>
              <a:t>Le mécanicien poids-lourd</a:t>
            </a:r>
            <a:endParaRPr lang="fr-FR" dirty="0">
              <a:latin typeface="Auto Digital" pitchFamily="2" charset="0"/>
            </a:endParaRPr>
          </a:p>
        </p:txBody>
      </p:sp>
      <p:pic>
        <p:nvPicPr>
          <p:cNvPr id="4" name="Espace réservé du contenu 3" descr="IMG_98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691" y="1600200"/>
            <a:ext cx="6755895" cy="50669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Auto Digital" pitchFamily="2" charset="0"/>
              </a:rPr>
              <a:t>Présenté par Eva B., Eva J., Léa, Zahra.</a:t>
            </a:r>
            <a:endParaRPr lang="fr-FR" dirty="0">
              <a:latin typeface="Auto Digital" pitchFamily="2" charset="0"/>
            </a:endParaRPr>
          </a:p>
        </p:txBody>
      </p:sp>
      <p:pic>
        <p:nvPicPr>
          <p:cNvPr id="4" name="Espace réservé du contenu 3" descr="IMG_98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500174"/>
            <a:ext cx="6579697" cy="4934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Auto Digital" pitchFamily="2" charset="0"/>
              </a:rPr>
              <a:t>Le logisticien</a:t>
            </a:r>
            <a:endParaRPr lang="fr-FR" dirty="0">
              <a:latin typeface="Auto Digital" pitchFamily="2" charset="0"/>
            </a:endParaRPr>
          </a:p>
        </p:txBody>
      </p:sp>
      <p:pic>
        <p:nvPicPr>
          <p:cNvPr id="4" name="Espace réservé du contenu 3" descr="IMG_98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71612"/>
            <a:ext cx="7530262" cy="517705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>
                <a:latin typeface="Auto Digital" pitchFamily="2" charset="0"/>
              </a:rPr>
              <a:t>Présenté par Stan, Carl, Ethan, HUGO</a:t>
            </a:r>
            <a:endParaRPr lang="fr-FR" dirty="0">
              <a:latin typeface="Auto Digital" pitchFamily="2" charset="0"/>
            </a:endParaRPr>
          </a:p>
        </p:txBody>
      </p:sp>
      <p:pic>
        <p:nvPicPr>
          <p:cNvPr id="4" name="Espace réservé du contenu 3" descr="IMG_98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643050"/>
            <a:ext cx="6357982" cy="4768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latin typeface="Auto Digital" pitchFamily="2" charset="0"/>
              </a:rPr>
              <a:t>Le cariste</a:t>
            </a:r>
            <a:endParaRPr lang="fr-FR" dirty="0">
              <a:latin typeface="Auto Digital" pitchFamily="2" charset="0"/>
            </a:endParaRPr>
          </a:p>
        </p:txBody>
      </p:sp>
      <p:pic>
        <p:nvPicPr>
          <p:cNvPr id="4" name="Espace réservé du contenu 3" descr="IMG_98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00174"/>
            <a:ext cx="7286676" cy="51462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 advClick="0" advTm="6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qu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84</TotalTime>
  <Words>147</Words>
  <Application>Microsoft Office PowerPoint</Application>
  <PresentationFormat>Affichage à l'écran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Technique</vt:lpstr>
      <vt:lpstr>Paper toys « les métiers du transport »</vt:lpstr>
      <vt:lpstr>Les métiers du transport  en paper toys !</vt:lpstr>
      <vt:lpstr>Le conducteur, chauffeur livreur</vt:lpstr>
      <vt:lpstr>Présenté par Ethan, Damien, Wilhem</vt:lpstr>
      <vt:lpstr>Le mécanicien poids-lourd</vt:lpstr>
      <vt:lpstr>Présenté par Eva B., Eva J., Léa, Zahra.</vt:lpstr>
      <vt:lpstr>Le logisticien</vt:lpstr>
      <vt:lpstr>Présenté par Stan, Carl, Ethan, HUGO</vt:lpstr>
      <vt:lpstr>Le cariste</vt:lpstr>
      <vt:lpstr>Présenté par Lucienne, Ghozelane </vt:lpstr>
      <vt:lpstr>Le responsable pneumatique</vt:lpstr>
      <vt:lpstr>Présenté par Janna, Jannat, Adam, Mohamed. </vt:lpstr>
      <vt:lpstr>Projet dans le cadre du cours de Découverte Professionnelle…</vt:lpstr>
    </vt:vector>
  </TitlesOfParts>
  <Company>Greta Montpellier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Pappers toys « les métiers du transport »</dc:title>
  <dc:creator>e.chambettaz</dc:creator>
  <cp:lastModifiedBy>e.chambettaz</cp:lastModifiedBy>
  <cp:revision>16</cp:revision>
  <dcterms:created xsi:type="dcterms:W3CDTF">2025-01-30T12:07:14Z</dcterms:created>
  <dcterms:modified xsi:type="dcterms:W3CDTF">2025-01-30T16:00:06Z</dcterms:modified>
</cp:coreProperties>
</file>