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tif" ContentType="image/tif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84" r:id="rId3"/>
    <p:sldMasterId id="2147483709" r:id="rId4"/>
    <p:sldMasterId id="2147483721" r:id="rId5"/>
    <p:sldMasterId id="2147483733" r:id="rId6"/>
    <p:sldMasterId id="2147483746" r:id="rId7"/>
    <p:sldMasterId id="2147483766" r:id="rId8"/>
  </p:sldMasterIdLst>
  <p:notesMasterIdLst>
    <p:notesMasterId r:id="rId45"/>
  </p:notesMasterIdLst>
  <p:handoutMasterIdLst>
    <p:handoutMasterId r:id="rId46"/>
  </p:handoutMasterIdLst>
  <p:sldIdLst>
    <p:sldId id="256" r:id="rId9"/>
    <p:sldId id="257" r:id="rId10"/>
    <p:sldId id="258" r:id="rId11"/>
    <p:sldId id="259" r:id="rId12"/>
    <p:sldId id="280" r:id="rId13"/>
    <p:sldId id="281" r:id="rId14"/>
    <p:sldId id="282" r:id="rId15"/>
    <p:sldId id="283" r:id="rId16"/>
    <p:sldId id="285" r:id="rId17"/>
    <p:sldId id="286" r:id="rId18"/>
    <p:sldId id="287" r:id="rId19"/>
    <p:sldId id="288" r:id="rId20"/>
    <p:sldId id="289" r:id="rId21"/>
    <p:sldId id="290" r:id="rId22"/>
    <p:sldId id="260" r:id="rId23"/>
    <p:sldId id="291" r:id="rId24"/>
    <p:sldId id="292" r:id="rId25"/>
    <p:sldId id="293" r:id="rId26"/>
    <p:sldId id="294" r:id="rId27"/>
    <p:sldId id="295" r:id="rId28"/>
    <p:sldId id="296" r:id="rId29"/>
    <p:sldId id="297" r:id="rId30"/>
    <p:sldId id="298" r:id="rId31"/>
    <p:sldId id="299" r:id="rId32"/>
    <p:sldId id="300" r:id="rId33"/>
    <p:sldId id="301" r:id="rId34"/>
    <p:sldId id="261" r:id="rId35"/>
    <p:sldId id="267" r:id="rId36"/>
    <p:sldId id="275" r:id="rId37"/>
    <p:sldId id="276" r:id="rId38"/>
    <p:sldId id="277" r:id="rId39"/>
    <p:sldId id="278" r:id="rId40"/>
    <p:sldId id="279" r:id="rId41"/>
    <p:sldId id="263" r:id="rId42"/>
    <p:sldId id="264" r:id="rId43"/>
    <p:sldId id="265" r:id="rId4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EF"/>
    <a:srgbClr val="282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10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image" Target="../media/image58.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image" Target="../media/image5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052108-C6C4-0649-87C5-C467E6D8F9EA}" type="datetimeFigureOut">
              <a:rPr lang="fr-FR" smtClean="0"/>
              <a:pPr/>
              <a:t>02/12/2015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09F346-258C-3E44-A037-BF5345417E2A}" type="slidenum">
              <a:rPr lang="fr-FR" smtClean="0"/>
              <a:pPr/>
              <a:t>‹N°›</a:t>
            </a:fld>
            <a:endParaRPr lang="fr-FR"/>
          </a:p>
        </p:txBody>
      </p:sp>
    </p:spTree>
    <p:extLst>
      <p:ext uri="{BB962C8B-B14F-4D97-AF65-F5344CB8AC3E}">
        <p14:creationId xmlns:p14="http://schemas.microsoft.com/office/powerpoint/2010/main" val="11557345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08C36C-3C64-7846-A8D7-54FF4ACC6E7F}" type="datetimeFigureOut">
              <a:rPr lang="fr-FR" smtClean="0"/>
              <a:pPr/>
              <a:t>02/12/2015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95766E-B4DB-0C45-9FDE-295B9DB87FF4}" type="slidenum">
              <a:rPr lang="fr-FR" smtClean="0"/>
              <a:pPr/>
              <a:t>‹N°›</a:t>
            </a:fld>
            <a:endParaRPr lang="fr-FR"/>
          </a:p>
        </p:txBody>
      </p:sp>
    </p:spTree>
    <p:extLst>
      <p:ext uri="{BB962C8B-B14F-4D97-AF65-F5344CB8AC3E}">
        <p14:creationId xmlns:p14="http://schemas.microsoft.com/office/powerpoint/2010/main" val="27860330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5" name="Espace réservé du numéro de diapositive 4"/>
          <p:cNvSpPr>
            <a:spLocks noGrp="1"/>
          </p:cNvSpPr>
          <p:nvPr>
            <p:ph type="sldNum" sz="quarter" idx="11"/>
          </p:nvPr>
        </p:nvSpPr>
        <p:spPr/>
        <p:txBody>
          <a:bodyPr/>
          <a:lstStyle/>
          <a:p>
            <a:fld id="{8EAE3F01-2316-4F58-97A6-6D9B9215A6DF}" type="slidenum">
              <a:rPr lang="fr-FR" smtClean="0">
                <a:solidFill>
                  <a:prstClr val="black"/>
                </a:solidFill>
              </a:rPr>
              <a:pPr/>
              <a:t>16</a:t>
            </a:fld>
            <a:endParaRPr lang="fr-FR"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482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2EFA94-5D57-44F2-8D4E-ABE1E9797C1B}" type="slidenum">
              <a:rPr lang="fr-FR">
                <a:solidFill>
                  <a:prstClr val="black"/>
                </a:solidFill>
              </a:rPr>
              <a:pPr>
                <a:defRPr/>
              </a:pPr>
              <a:t>28</a:t>
            </a:fld>
            <a:endParaRPr lang="fr-F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634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3FDCB0-DC2F-4741-A88B-B301FB28E4F8}" type="slidenum">
              <a:rPr lang="fr-FR" smtClean="0"/>
              <a:pPr fontAlgn="base">
                <a:spcBef>
                  <a:spcPct val="0"/>
                </a:spcBef>
                <a:spcAft>
                  <a:spcPct val="0"/>
                </a:spcAft>
                <a:defRPr/>
              </a:pPr>
              <a:t>29</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634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BCF1C57-062F-409B-92E9-8115D16237FB}" type="slidenum">
              <a:rPr lang="fr-FR">
                <a:solidFill>
                  <a:prstClr val="black"/>
                </a:solidFill>
              </a:rPr>
              <a:pPr>
                <a:defRPr/>
              </a:pPr>
              <a:t>30</a:t>
            </a:fld>
            <a:endParaRPr lang="fr-F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634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7C9FBA0-F6C3-4BBD-86E1-F9AE2D66AAE6}" type="slidenum">
              <a:rPr lang="fr-FR">
                <a:solidFill>
                  <a:prstClr val="black"/>
                </a:solidFill>
              </a:rPr>
              <a:pPr>
                <a:defRPr/>
              </a:pPr>
              <a:t>31</a:t>
            </a:fld>
            <a:endParaRPr lang="fr-F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634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638AD4F-ABED-45A7-9816-3BC72A4CF76A}" type="slidenum">
              <a:rPr lang="fr-FR">
                <a:solidFill>
                  <a:prstClr val="black"/>
                </a:solidFill>
              </a:rPr>
              <a:pPr>
                <a:defRPr/>
              </a:pPr>
              <a:t>32</a:t>
            </a:fld>
            <a:endParaRPr lang="fr-F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645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65C8CD5-003D-4CDF-97D5-4FFE00A9CC57}" type="slidenum">
              <a:rPr lang="fr-FR">
                <a:solidFill>
                  <a:prstClr val="black"/>
                </a:solidFill>
              </a:rPr>
              <a:pPr>
                <a:defRPr/>
              </a:pPr>
              <a:t>33</a:t>
            </a:fld>
            <a:endParaRPr lang="fr-F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cid:image002.png@01D098A2.C1467B10"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tiff"/><Relationship Id="rId1" Type="http://schemas.openxmlformats.org/officeDocument/2006/relationships/slideMaster" Target="../slideMasters/slideMaster8.xml"/><Relationship Id="rId4" Type="http://schemas.openxmlformats.org/officeDocument/2006/relationships/image" Target="../media/image15.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590800" y="3346838"/>
            <a:ext cx="5867400" cy="1078724"/>
          </a:xfrm>
        </p:spPr>
        <p:txBody>
          <a:bodyPr>
            <a:normAutofit/>
          </a:bodyPr>
          <a:lstStyle>
            <a:lvl1pPr algn="l">
              <a:defRPr sz="3000" b="1">
                <a:solidFill>
                  <a:schemeClr val="bg1"/>
                </a:solidFill>
                <a:latin typeface="Arial"/>
                <a:cs typeface="Arial"/>
              </a:defRPr>
            </a:lvl1pPr>
          </a:lstStyle>
          <a:p>
            <a:r>
              <a:rPr lang="fr-FR" smtClean="0"/>
              <a:t>Modifiez le style du titre</a:t>
            </a:r>
            <a:endParaRPr lang="fr-FR" dirty="0"/>
          </a:p>
        </p:txBody>
      </p:sp>
      <p:sp>
        <p:nvSpPr>
          <p:cNvPr id="3" name="Sous-titre 2"/>
          <p:cNvSpPr>
            <a:spLocks noGrp="1"/>
          </p:cNvSpPr>
          <p:nvPr>
            <p:ph type="subTitle" idx="1"/>
          </p:nvPr>
        </p:nvSpPr>
        <p:spPr>
          <a:xfrm>
            <a:off x="2590800" y="4425562"/>
            <a:ext cx="5867400" cy="1213238"/>
          </a:xfrm>
        </p:spPr>
        <p:txBody>
          <a:bodyPr>
            <a:normAutofit/>
          </a:bodyPr>
          <a:lstStyle>
            <a:lvl1pPr marL="0" indent="0" algn="l">
              <a:buNone/>
              <a:defRPr sz="2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A8F736E-1C8E-D740-AD09-A23C09C2F655}" type="datetime1">
              <a:rPr lang="en-US" smtClean="0"/>
              <a:pPr/>
              <a:t>12/2/2015</a:t>
            </a:fld>
            <a:endParaRPr lang="fr-FR"/>
          </a:p>
        </p:txBody>
      </p:sp>
      <p:sp>
        <p:nvSpPr>
          <p:cNvPr id="5" name="Espace réservé du pied de page 4"/>
          <p:cNvSpPr>
            <a:spLocks noGrp="1"/>
          </p:cNvSpPr>
          <p:nvPr>
            <p:ph type="ftr" sz="quarter" idx="11"/>
          </p:nvPr>
        </p:nvSpPr>
        <p:spPr/>
        <p:txBody>
          <a:bodyPr/>
          <a:lstStyle/>
          <a:p>
            <a:r>
              <a:rPr lang="fr-FR" smtClean="0"/>
              <a:t>TITRE DE LA PRÉSENTATION_Date</a:t>
            </a:r>
            <a:endParaRPr lang="fr-FR"/>
          </a:p>
        </p:txBody>
      </p:sp>
      <p:sp>
        <p:nvSpPr>
          <p:cNvPr id="6" name="Espace réservé du numéro de diapositive 5"/>
          <p:cNvSpPr>
            <a:spLocks noGrp="1"/>
          </p:cNvSpPr>
          <p:nvPr>
            <p:ph type="sldNum" sz="quarter" idx="12"/>
          </p:nvPr>
        </p:nvSpPr>
        <p:spPr/>
        <p:txBody>
          <a:bodyPr/>
          <a:lstStyle/>
          <a:p>
            <a:fld id="{3351D798-1195-D347-8169-1EB9C833A7C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F43D959-717A-5441-9D47-A14609DFFCA7}" type="datetime1">
              <a:rPr lang="en-US" smtClean="0"/>
              <a:pPr/>
              <a:t>12/2/2015</a:t>
            </a:fld>
            <a:endParaRPr lang="fr-FR"/>
          </a:p>
        </p:txBody>
      </p:sp>
      <p:sp>
        <p:nvSpPr>
          <p:cNvPr id="5" name="Espace réservé du pied de page 4"/>
          <p:cNvSpPr>
            <a:spLocks noGrp="1"/>
          </p:cNvSpPr>
          <p:nvPr>
            <p:ph type="ftr" sz="quarter" idx="11"/>
          </p:nvPr>
        </p:nvSpPr>
        <p:spPr/>
        <p:txBody>
          <a:bodyPr/>
          <a:lstStyle/>
          <a:p>
            <a:r>
              <a:rPr lang="fr-FR" smtClean="0"/>
              <a:t>TITRE DE LA PRÉSENTATION_Date</a:t>
            </a:r>
            <a:endParaRPr lang="fr-FR"/>
          </a:p>
        </p:txBody>
      </p:sp>
      <p:sp>
        <p:nvSpPr>
          <p:cNvPr id="6" name="Espace réservé du numéro de diapositive 5"/>
          <p:cNvSpPr>
            <a:spLocks noGrp="1"/>
          </p:cNvSpPr>
          <p:nvPr>
            <p:ph type="sldNum" sz="quarter" idx="12"/>
          </p:nvPr>
        </p:nvSpPr>
        <p:spPr/>
        <p:txBody>
          <a:bodyPr/>
          <a:lstStyle/>
          <a:p>
            <a:fld id="{3351D798-1195-D347-8169-1EB9C833A7C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3F5B248-AB53-1845-80CA-2D8C63E50FAB}" type="datetime1">
              <a:rPr lang="en-US" smtClean="0"/>
              <a:pPr/>
              <a:t>12/2/2015</a:t>
            </a:fld>
            <a:endParaRPr lang="fr-FR"/>
          </a:p>
        </p:txBody>
      </p:sp>
      <p:sp>
        <p:nvSpPr>
          <p:cNvPr id="5" name="Espace réservé du pied de page 4"/>
          <p:cNvSpPr>
            <a:spLocks noGrp="1"/>
          </p:cNvSpPr>
          <p:nvPr>
            <p:ph type="ftr" sz="quarter" idx="11"/>
          </p:nvPr>
        </p:nvSpPr>
        <p:spPr/>
        <p:txBody>
          <a:bodyPr/>
          <a:lstStyle/>
          <a:p>
            <a:r>
              <a:rPr lang="fr-FR" smtClean="0"/>
              <a:t>TITRE DE LA PRÉSENTATION_Date</a:t>
            </a:r>
            <a:endParaRPr lang="fr-FR"/>
          </a:p>
        </p:txBody>
      </p:sp>
      <p:sp>
        <p:nvSpPr>
          <p:cNvPr id="6" name="Espace réservé du numéro de diapositive 5"/>
          <p:cNvSpPr>
            <a:spLocks noGrp="1"/>
          </p:cNvSpPr>
          <p:nvPr>
            <p:ph type="sldNum" sz="quarter" idx="12"/>
          </p:nvPr>
        </p:nvSpPr>
        <p:spPr/>
        <p:txBody>
          <a:bodyPr/>
          <a:lstStyle/>
          <a:p>
            <a:fld id="{3351D798-1195-D347-8169-1EB9C833A7C8}"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3166533"/>
            <a:ext cx="7772400" cy="1470025"/>
          </a:xfrm>
        </p:spPr>
        <p:txBody>
          <a:bodyPr/>
          <a:lstStyle/>
          <a:p>
            <a:r>
              <a:rPr lang="fr-FR" dirty="0" smtClean="0"/>
              <a:t> Cliquez et modifiez le titre</a:t>
            </a:r>
            <a:endParaRPr lang="fr-FR" dirty="0"/>
          </a:p>
        </p:txBody>
      </p:sp>
      <p:sp>
        <p:nvSpPr>
          <p:cNvPr id="4" name="Espace réservé de la date 3"/>
          <p:cNvSpPr>
            <a:spLocks noGrp="1"/>
          </p:cNvSpPr>
          <p:nvPr>
            <p:ph type="dt" sz="half" idx="10"/>
          </p:nvPr>
        </p:nvSpPr>
        <p:spPr/>
        <p:txBody>
          <a:bodyPr/>
          <a:lstStyle/>
          <a:p>
            <a:fld id="{4B6F503E-B102-FB4E-9F93-344E3E9A2EC3}" type="datetime1">
              <a:rPr lang="en-US" smtClean="0"/>
              <a:pPr/>
              <a:t>12/2/2015</a:t>
            </a:fld>
            <a:endParaRPr lang="fr-FR"/>
          </a:p>
        </p:txBody>
      </p:sp>
      <p:sp>
        <p:nvSpPr>
          <p:cNvPr id="5" name="Espace réservé du pied de page 4"/>
          <p:cNvSpPr>
            <a:spLocks noGrp="1"/>
          </p:cNvSpPr>
          <p:nvPr>
            <p:ph type="ftr" sz="quarter" idx="11"/>
          </p:nvPr>
        </p:nvSpPr>
        <p:spPr/>
        <p:txBody>
          <a:bodyPr/>
          <a:lstStyle/>
          <a:p>
            <a:r>
              <a:rPr lang="fr-FR" smtClean="0"/>
              <a:t>TITRE DE LA PRÉSENTATION_Date</a:t>
            </a:r>
            <a:endParaRPr lang="fr-FR"/>
          </a:p>
        </p:txBody>
      </p:sp>
      <p:sp>
        <p:nvSpPr>
          <p:cNvPr id="6" name="Espace réservé du numéro de diapositive 5"/>
          <p:cNvSpPr>
            <a:spLocks noGrp="1"/>
          </p:cNvSpPr>
          <p:nvPr>
            <p:ph type="sldNum" sz="quarter" idx="12"/>
          </p:nvPr>
        </p:nvSpPr>
        <p:spPr/>
        <p:txBody>
          <a:bodyPr/>
          <a:lstStyle/>
          <a:p>
            <a:fld id="{A9F3E782-8483-4142-9D5C-568D9A5FD14B}"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DFEB89-A412-A94B-A590-C344C0C3A8E8}" type="datetime1">
              <a:rPr lang="en-US" smtClean="0"/>
              <a:pPr/>
              <a:t>12/2/2015</a:t>
            </a:fld>
            <a:endParaRPr lang="fr-FR"/>
          </a:p>
        </p:txBody>
      </p:sp>
      <p:sp>
        <p:nvSpPr>
          <p:cNvPr id="5" name="Espace réservé du pied de page 4"/>
          <p:cNvSpPr>
            <a:spLocks noGrp="1"/>
          </p:cNvSpPr>
          <p:nvPr>
            <p:ph type="ftr" sz="quarter" idx="11"/>
          </p:nvPr>
        </p:nvSpPr>
        <p:spPr/>
        <p:txBody>
          <a:bodyPr/>
          <a:lstStyle/>
          <a:p>
            <a:r>
              <a:rPr lang="fr-FR" smtClean="0"/>
              <a:t>TITRE DE LA PRÉSENTATION_Date</a:t>
            </a:r>
            <a:endParaRPr lang="fr-FR"/>
          </a:p>
        </p:txBody>
      </p:sp>
      <p:sp>
        <p:nvSpPr>
          <p:cNvPr id="6" name="Espace réservé du numéro de diapositive 5"/>
          <p:cNvSpPr>
            <a:spLocks noGrp="1"/>
          </p:cNvSpPr>
          <p:nvPr>
            <p:ph type="sldNum" sz="quarter" idx="12"/>
          </p:nvPr>
        </p:nvSpPr>
        <p:spPr/>
        <p:txBody>
          <a:bodyPr/>
          <a:lstStyle/>
          <a:p>
            <a:fld id="{A9F3E782-8483-4142-9D5C-568D9A5FD14B}"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01E81B5-2470-794C-BB73-F9BF6AA23F2A}" type="datetime1">
              <a:rPr lang="en-US" smtClean="0"/>
              <a:pPr/>
              <a:t>12/2/2015</a:t>
            </a:fld>
            <a:endParaRPr lang="fr-FR"/>
          </a:p>
        </p:txBody>
      </p:sp>
      <p:sp>
        <p:nvSpPr>
          <p:cNvPr id="5" name="Espace réservé du pied de page 4"/>
          <p:cNvSpPr>
            <a:spLocks noGrp="1"/>
          </p:cNvSpPr>
          <p:nvPr>
            <p:ph type="ftr" sz="quarter" idx="11"/>
          </p:nvPr>
        </p:nvSpPr>
        <p:spPr/>
        <p:txBody>
          <a:bodyPr/>
          <a:lstStyle/>
          <a:p>
            <a:r>
              <a:rPr lang="fr-FR" smtClean="0"/>
              <a:t>TITRE DE LA PRÉSENTATION_Date</a:t>
            </a:r>
            <a:endParaRPr lang="fr-FR"/>
          </a:p>
        </p:txBody>
      </p:sp>
      <p:sp>
        <p:nvSpPr>
          <p:cNvPr id="6" name="Espace réservé du numéro de diapositive 5"/>
          <p:cNvSpPr>
            <a:spLocks noGrp="1"/>
          </p:cNvSpPr>
          <p:nvPr>
            <p:ph type="sldNum" sz="quarter" idx="12"/>
          </p:nvPr>
        </p:nvSpPr>
        <p:spPr/>
        <p:txBody>
          <a:bodyPr/>
          <a:lstStyle/>
          <a:p>
            <a:fld id="{A9F3E782-8483-4142-9D5C-568D9A5FD14B}"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7A9830E-F784-EF4C-8542-77DB64ADA27D}" type="datetime1">
              <a:rPr lang="en-US" smtClean="0"/>
              <a:pPr/>
              <a:t>12/2/2015</a:t>
            </a:fld>
            <a:endParaRPr lang="fr-FR"/>
          </a:p>
        </p:txBody>
      </p:sp>
      <p:sp>
        <p:nvSpPr>
          <p:cNvPr id="6" name="Espace réservé du pied de page 5"/>
          <p:cNvSpPr>
            <a:spLocks noGrp="1"/>
          </p:cNvSpPr>
          <p:nvPr>
            <p:ph type="ftr" sz="quarter" idx="11"/>
          </p:nvPr>
        </p:nvSpPr>
        <p:spPr/>
        <p:txBody>
          <a:bodyPr/>
          <a:lstStyle/>
          <a:p>
            <a:r>
              <a:rPr lang="fr-FR" smtClean="0"/>
              <a:t>TITRE DE LA PRÉSENTATION_Date</a:t>
            </a:r>
            <a:endParaRPr lang="fr-FR"/>
          </a:p>
        </p:txBody>
      </p:sp>
      <p:sp>
        <p:nvSpPr>
          <p:cNvPr id="7" name="Espace réservé du numéro de diapositive 6"/>
          <p:cNvSpPr>
            <a:spLocks noGrp="1"/>
          </p:cNvSpPr>
          <p:nvPr>
            <p:ph type="sldNum" sz="quarter" idx="12"/>
          </p:nvPr>
        </p:nvSpPr>
        <p:spPr/>
        <p:txBody>
          <a:bodyPr/>
          <a:lstStyle/>
          <a:p>
            <a:fld id="{A9F3E782-8483-4142-9D5C-568D9A5FD14B}"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779CD20-07B7-F144-A070-9CFF05DD744D}" type="datetime1">
              <a:rPr lang="en-US" smtClean="0"/>
              <a:pPr/>
              <a:t>12/2/2015</a:t>
            </a:fld>
            <a:endParaRPr lang="fr-FR"/>
          </a:p>
        </p:txBody>
      </p:sp>
      <p:sp>
        <p:nvSpPr>
          <p:cNvPr id="8" name="Espace réservé du pied de page 7"/>
          <p:cNvSpPr>
            <a:spLocks noGrp="1"/>
          </p:cNvSpPr>
          <p:nvPr>
            <p:ph type="ftr" sz="quarter" idx="11"/>
          </p:nvPr>
        </p:nvSpPr>
        <p:spPr/>
        <p:txBody>
          <a:bodyPr/>
          <a:lstStyle/>
          <a:p>
            <a:r>
              <a:rPr lang="fr-FR" smtClean="0"/>
              <a:t>TITRE DE LA PRÉSENTATION_Date</a:t>
            </a:r>
            <a:endParaRPr lang="fr-FR"/>
          </a:p>
        </p:txBody>
      </p:sp>
      <p:sp>
        <p:nvSpPr>
          <p:cNvPr id="9" name="Espace réservé du numéro de diapositive 8"/>
          <p:cNvSpPr>
            <a:spLocks noGrp="1"/>
          </p:cNvSpPr>
          <p:nvPr>
            <p:ph type="sldNum" sz="quarter" idx="12"/>
          </p:nvPr>
        </p:nvSpPr>
        <p:spPr/>
        <p:txBody>
          <a:bodyPr/>
          <a:lstStyle/>
          <a:p>
            <a:fld id="{A9F3E782-8483-4142-9D5C-568D9A5FD14B}"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910BD69F-0E98-D440-A3D5-11E32638AE14}" type="datetime1">
              <a:rPr lang="en-US" smtClean="0"/>
              <a:pPr/>
              <a:t>12/2/2015</a:t>
            </a:fld>
            <a:endParaRPr lang="fr-FR"/>
          </a:p>
        </p:txBody>
      </p:sp>
      <p:sp>
        <p:nvSpPr>
          <p:cNvPr id="4" name="Espace réservé du pied de page 3"/>
          <p:cNvSpPr>
            <a:spLocks noGrp="1"/>
          </p:cNvSpPr>
          <p:nvPr>
            <p:ph type="ftr" sz="quarter" idx="11"/>
          </p:nvPr>
        </p:nvSpPr>
        <p:spPr/>
        <p:txBody>
          <a:bodyPr/>
          <a:lstStyle/>
          <a:p>
            <a:r>
              <a:rPr lang="fr-FR" smtClean="0"/>
              <a:t>TITRE DE LA PRÉSENTATION_Date</a:t>
            </a:r>
            <a:endParaRPr lang="fr-FR"/>
          </a:p>
        </p:txBody>
      </p:sp>
      <p:sp>
        <p:nvSpPr>
          <p:cNvPr id="5" name="Espace réservé du numéro de diapositive 4"/>
          <p:cNvSpPr>
            <a:spLocks noGrp="1"/>
          </p:cNvSpPr>
          <p:nvPr>
            <p:ph type="sldNum" sz="quarter" idx="12"/>
          </p:nvPr>
        </p:nvSpPr>
        <p:spPr/>
        <p:txBody>
          <a:bodyPr/>
          <a:lstStyle/>
          <a:p>
            <a:fld id="{A9F3E782-8483-4142-9D5C-568D9A5FD14B}"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A935D9C-5862-3E45-AC0E-EA382CAC7133}" type="datetime1">
              <a:rPr lang="en-US" smtClean="0"/>
              <a:pPr/>
              <a:t>12/2/2015</a:t>
            </a:fld>
            <a:endParaRPr lang="fr-FR"/>
          </a:p>
        </p:txBody>
      </p:sp>
      <p:sp>
        <p:nvSpPr>
          <p:cNvPr id="3" name="Espace réservé du pied de page 2"/>
          <p:cNvSpPr>
            <a:spLocks noGrp="1"/>
          </p:cNvSpPr>
          <p:nvPr>
            <p:ph type="ftr" sz="quarter" idx="11"/>
          </p:nvPr>
        </p:nvSpPr>
        <p:spPr/>
        <p:txBody>
          <a:bodyPr/>
          <a:lstStyle/>
          <a:p>
            <a:r>
              <a:rPr lang="fr-FR" smtClean="0"/>
              <a:t>TITRE DE LA PRÉSENTATION_Date</a:t>
            </a:r>
            <a:endParaRPr lang="fr-FR"/>
          </a:p>
        </p:txBody>
      </p:sp>
      <p:sp>
        <p:nvSpPr>
          <p:cNvPr id="4" name="Espace réservé du numéro de diapositive 3"/>
          <p:cNvSpPr>
            <a:spLocks noGrp="1"/>
          </p:cNvSpPr>
          <p:nvPr>
            <p:ph type="sldNum" sz="quarter" idx="12"/>
          </p:nvPr>
        </p:nvSpPr>
        <p:spPr/>
        <p:txBody>
          <a:bodyPr/>
          <a:lstStyle/>
          <a:p>
            <a:fld id="{A9F3E782-8483-4142-9D5C-568D9A5FD14B}"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F160D61-0297-FC44-817B-F16BD605152C}" type="datetime1">
              <a:rPr lang="en-US" smtClean="0"/>
              <a:pPr/>
              <a:t>12/2/2015</a:t>
            </a:fld>
            <a:endParaRPr lang="fr-FR"/>
          </a:p>
        </p:txBody>
      </p:sp>
      <p:sp>
        <p:nvSpPr>
          <p:cNvPr id="6" name="Espace réservé du pied de page 5"/>
          <p:cNvSpPr>
            <a:spLocks noGrp="1"/>
          </p:cNvSpPr>
          <p:nvPr>
            <p:ph type="ftr" sz="quarter" idx="11"/>
          </p:nvPr>
        </p:nvSpPr>
        <p:spPr/>
        <p:txBody>
          <a:bodyPr/>
          <a:lstStyle/>
          <a:p>
            <a:r>
              <a:rPr lang="fr-FR" smtClean="0"/>
              <a:t>TITRE DE LA PRÉSENTATION_Date</a:t>
            </a:r>
            <a:endParaRPr lang="fr-FR"/>
          </a:p>
        </p:txBody>
      </p:sp>
      <p:sp>
        <p:nvSpPr>
          <p:cNvPr id="7" name="Espace réservé du numéro de diapositive 6"/>
          <p:cNvSpPr>
            <a:spLocks noGrp="1"/>
          </p:cNvSpPr>
          <p:nvPr>
            <p:ph type="sldNum" sz="quarter" idx="12"/>
          </p:nvPr>
        </p:nvSpPr>
        <p:spPr/>
        <p:txBody>
          <a:bodyPr/>
          <a:lstStyle/>
          <a:p>
            <a:fld id="{A9F3E782-8483-4142-9D5C-568D9A5FD14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E2FC4673-FE5D-604A-A0AF-CDFA7446EA21}" type="datetime1">
              <a:rPr lang="en-US" smtClean="0"/>
              <a:pPr/>
              <a:t>12/2/2015</a:t>
            </a:fld>
            <a:endParaRPr lang="fr-FR"/>
          </a:p>
        </p:txBody>
      </p:sp>
      <p:sp>
        <p:nvSpPr>
          <p:cNvPr id="5" name="Espace réservé du pied de page 4"/>
          <p:cNvSpPr>
            <a:spLocks noGrp="1"/>
          </p:cNvSpPr>
          <p:nvPr>
            <p:ph type="ftr" sz="quarter" idx="11"/>
          </p:nvPr>
        </p:nvSpPr>
        <p:spPr/>
        <p:txBody>
          <a:bodyPr/>
          <a:lstStyle/>
          <a:p>
            <a:r>
              <a:rPr lang="fr-FR" smtClean="0"/>
              <a:t>TITRE DE LA PRÉSENTATION_Date</a:t>
            </a:r>
            <a:endParaRPr lang="fr-FR"/>
          </a:p>
        </p:txBody>
      </p:sp>
      <p:sp>
        <p:nvSpPr>
          <p:cNvPr id="6" name="Espace réservé du numéro de diapositive 5"/>
          <p:cNvSpPr>
            <a:spLocks noGrp="1"/>
          </p:cNvSpPr>
          <p:nvPr>
            <p:ph type="sldNum" sz="quarter" idx="12"/>
          </p:nvPr>
        </p:nvSpPr>
        <p:spPr/>
        <p:txBody>
          <a:bodyPr/>
          <a:lstStyle/>
          <a:p>
            <a:fld id="{3351D798-1195-D347-8169-1EB9C833A7C8}"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9EEF713-220F-0E4F-8BA6-715067E96B50}" type="datetime1">
              <a:rPr lang="en-US" smtClean="0"/>
              <a:pPr/>
              <a:t>12/2/2015</a:t>
            </a:fld>
            <a:endParaRPr lang="fr-FR"/>
          </a:p>
        </p:txBody>
      </p:sp>
      <p:sp>
        <p:nvSpPr>
          <p:cNvPr id="6" name="Espace réservé du pied de page 5"/>
          <p:cNvSpPr>
            <a:spLocks noGrp="1"/>
          </p:cNvSpPr>
          <p:nvPr>
            <p:ph type="ftr" sz="quarter" idx="11"/>
          </p:nvPr>
        </p:nvSpPr>
        <p:spPr/>
        <p:txBody>
          <a:bodyPr/>
          <a:lstStyle/>
          <a:p>
            <a:r>
              <a:rPr lang="fr-FR" smtClean="0"/>
              <a:t>TITRE DE LA PRÉSENTATION_Date</a:t>
            </a:r>
            <a:endParaRPr lang="fr-FR"/>
          </a:p>
        </p:txBody>
      </p:sp>
      <p:sp>
        <p:nvSpPr>
          <p:cNvPr id="7" name="Espace réservé du numéro de diapositive 6"/>
          <p:cNvSpPr>
            <a:spLocks noGrp="1"/>
          </p:cNvSpPr>
          <p:nvPr>
            <p:ph type="sldNum" sz="quarter" idx="12"/>
          </p:nvPr>
        </p:nvSpPr>
        <p:spPr/>
        <p:txBody>
          <a:bodyPr/>
          <a:lstStyle/>
          <a:p>
            <a:fld id="{A9F3E782-8483-4142-9D5C-568D9A5FD14B}" type="slidenum">
              <a:rPr lang="fr-FR" smtClean="0"/>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E06C9DA-49DD-B14A-892D-1014696F7DB3}" type="datetime1">
              <a:rPr lang="en-US" smtClean="0"/>
              <a:pPr/>
              <a:t>12/2/2015</a:t>
            </a:fld>
            <a:endParaRPr lang="fr-FR"/>
          </a:p>
        </p:txBody>
      </p:sp>
      <p:sp>
        <p:nvSpPr>
          <p:cNvPr id="5" name="Espace réservé du pied de page 4"/>
          <p:cNvSpPr>
            <a:spLocks noGrp="1"/>
          </p:cNvSpPr>
          <p:nvPr>
            <p:ph type="ftr" sz="quarter" idx="11"/>
          </p:nvPr>
        </p:nvSpPr>
        <p:spPr/>
        <p:txBody>
          <a:bodyPr/>
          <a:lstStyle/>
          <a:p>
            <a:r>
              <a:rPr lang="fr-FR" smtClean="0"/>
              <a:t>TITRE DE LA PRÉSENTATION_Date</a:t>
            </a:r>
            <a:endParaRPr lang="fr-FR"/>
          </a:p>
        </p:txBody>
      </p:sp>
      <p:sp>
        <p:nvSpPr>
          <p:cNvPr id="6" name="Espace réservé du numéro de diapositive 5"/>
          <p:cNvSpPr>
            <a:spLocks noGrp="1"/>
          </p:cNvSpPr>
          <p:nvPr>
            <p:ph type="sldNum" sz="quarter" idx="12"/>
          </p:nvPr>
        </p:nvSpPr>
        <p:spPr/>
        <p:txBody>
          <a:bodyPr/>
          <a:lstStyle/>
          <a:p>
            <a:fld id="{A9F3E782-8483-4142-9D5C-568D9A5FD14B}"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ADF4849-1F09-164A-9D5E-322D50747229}" type="datetime1">
              <a:rPr lang="en-US" smtClean="0"/>
              <a:pPr/>
              <a:t>12/2/2015</a:t>
            </a:fld>
            <a:endParaRPr lang="fr-FR"/>
          </a:p>
        </p:txBody>
      </p:sp>
      <p:sp>
        <p:nvSpPr>
          <p:cNvPr id="5" name="Espace réservé du pied de page 4"/>
          <p:cNvSpPr>
            <a:spLocks noGrp="1"/>
          </p:cNvSpPr>
          <p:nvPr>
            <p:ph type="ftr" sz="quarter" idx="11"/>
          </p:nvPr>
        </p:nvSpPr>
        <p:spPr/>
        <p:txBody>
          <a:bodyPr/>
          <a:lstStyle/>
          <a:p>
            <a:r>
              <a:rPr lang="fr-FR" smtClean="0"/>
              <a:t>TITRE DE LA PRÉSENTATION_Date</a:t>
            </a:r>
            <a:endParaRPr lang="fr-FR"/>
          </a:p>
        </p:txBody>
      </p:sp>
      <p:sp>
        <p:nvSpPr>
          <p:cNvPr id="6" name="Espace réservé du numéro de diapositive 5"/>
          <p:cNvSpPr>
            <a:spLocks noGrp="1"/>
          </p:cNvSpPr>
          <p:nvPr>
            <p:ph type="sldNum" sz="quarter" idx="12"/>
          </p:nvPr>
        </p:nvSpPr>
        <p:spPr/>
        <p:txBody>
          <a:bodyPr/>
          <a:lstStyle/>
          <a:p>
            <a:fld id="{A9F3E782-8483-4142-9D5C-568D9A5FD14B}"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9"/>
          <p:cNvSpPr>
            <a:spLocks noGrp="1"/>
          </p:cNvSpPr>
          <p:nvPr>
            <p:ph type="dt" sz="half" idx="10"/>
          </p:nvPr>
        </p:nvSpPr>
        <p:spPr/>
        <p:txBody>
          <a:bodyPr/>
          <a:lstStyle>
            <a:lvl1pPr>
              <a:defRPr/>
            </a:lvl1pPr>
          </a:lstStyle>
          <a:p>
            <a:pPr>
              <a:defRPr/>
            </a:pPr>
            <a:fld id="{B20B872A-C5CB-4F4F-B00A-AA574912E1E7}" type="datetimeFigureOut">
              <a:rPr lang="fr-FR">
                <a:solidFill>
                  <a:srgbClr val="69676D">
                    <a:shade val="90000"/>
                  </a:srgbClr>
                </a:solidFill>
              </a:rPr>
              <a:pPr>
                <a:defRPr/>
              </a:pPr>
              <a:t>02/12/2015</a:t>
            </a:fld>
            <a:endParaRPr lang="fr-FR">
              <a:solidFill>
                <a:srgbClr val="69676D">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A3C6D81C-A7B2-4FCE-B319-3099D6EB26BA}"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1914918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323B8F37-2C03-405C-A295-BF65284B2C15}" type="datetimeFigureOut">
              <a:rPr lang="fr-FR">
                <a:solidFill>
                  <a:srgbClr val="69676D">
                    <a:shade val="90000"/>
                  </a:srgbClr>
                </a:solidFill>
              </a:rPr>
              <a:pPr>
                <a:defRPr/>
              </a:pPr>
              <a:t>02/12/2015</a:t>
            </a:fld>
            <a:endParaRPr lang="fr-FR">
              <a:solidFill>
                <a:srgbClr val="69676D">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6DEF09F4-D020-44F4-B26B-A1052013EA2B}"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726639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9"/>
          <p:cNvSpPr>
            <a:spLocks noGrp="1"/>
          </p:cNvSpPr>
          <p:nvPr>
            <p:ph type="dt" sz="half" idx="10"/>
          </p:nvPr>
        </p:nvSpPr>
        <p:spPr/>
        <p:txBody>
          <a:bodyPr/>
          <a:lstStyle>
            <a:lvl1pPr>
              <a:defRPr/>
            </a:lvl1pPr>
          </a:lstStyle>
          <a:p>
            <a:pPr>
              <a:defRPr/>
            </a:pPr>
            <a:fld id="{F05DE6E5-4DAE-44F8-9CFC-AFE68AC72A91}" type="datetimeFigureOut">
              <a:rPr lang="fr-FR">
                <a:solidFill>
                  <a:srgbClr val="69676D">
                    <a:shade val="90000"/>
                  </a:srgbClr>
                </a:solidFill>
              </a:rPr>
              <a:pPr>
                <a:defRPr/>
              </a:pPr>
              <a:t>02/12/2015</a:t>
            </a:fld>
            <a:endParaRPr lang="fr-FR">
              <a:solidFill>
                <a:srgbClr val="69676D">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EB1E40A2-EBAD-46A8-AE3A-461CDCD04D5E}"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3833987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B344A503-C05F-4613-BB9B-CEE01A292A16}" type="datetimeFigureOut">
              <a:rPr lang="fr-FR">
                <a:solidFill>
                  <a:srgbClr val="69676D">
                    <a:shade val="90000"/>
                  </a:srgbClr>
                </a:solidFill>
              </a:rPr>
              <a:pPr>
                <a:defRPr/>
              </a:pPr>
              <a:t>02/12/2015</a:t>
            </a:fld>
            <a:endParaRPr lang="fr-FR">
              <a:solidFill>
                <a:srgbClr val="69676D">
                  <a:shade val="90000"/>
                </a:srgbClr>
              </a:solidFill>
            </a:endParaRPr>
          </a:p>
        </p:txBody>
      </p:sp>
      <p:sp>
        <p:nvSpPr>
          <p:cNvPr id="6"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7" name="Espace réservé du numéro de diapositive 17"/>
          <p:cNvSpPr>
            <a:spLocks noGrp="1"/>
          </p:cNvSpPr>
          <p:nvPr>
            <p:ph type="sldNum" sz="quarter" idx="12"/>
          </p:nvPr>
        </p:nvSpPr>
        <p:spPr/>
        <p:txBody>
          <a:bodyPr/>
          <a:lstStyle>
            <a:lvl1pPr>
              <a:defRPr/>
            </a:lvl1pPr>
          </a:lstStyle>
          <a:p>
            <a:pPr>
              <a:defRPr/>
            </a:pPr>
            <a:fld id="{6006312C-6043-4A33-B2F3-5814EEA98B24}"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322066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fld id="{751C03CB-63A2-4266-9728-FA8DD3B40283}" type="datetimeFigureOut">
              <a:rPr lang="fr-FR">
                <a:solidFill>
                  <a:srgbClr val="69676D">
                    <a:shade val="90000"/>
                  </a:srgbClr>
                </a:solidFill>
              </a:rPr>
              <a:pPr>
                <a:defRPr/>
              </a:pPr>
              <a:t>02/12/2015</a:t>
            </a:fld>
            <a:endParaRPr lang="fr-FR">
              <a:solidFill>
                <a:srgbClr val="69676D">
                  <a:shade val="90000"/>
                </a:srgbClr>
              </a:solidFill>
            </a:endParaRPr>
          </a:p>
        </p:txBody>
      </p:sp>
      <p:sp>
        <p:nvSpPr>
          <p:cNvPr id="8"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9" name="Espace réservé du numéro de diapositive 17"/>
          <p:cNvSpPr>
            <a:spLocks noGrp="1"/>
          </p:cNvSpPr>
          <p:nvPr>
            <p:ph type="sldNum" sz="quarter" idx="12"/>
          </p:nvPr>
        </p:nvSpPr>
        <p:spPr/>
        <p:txBody>
          <a:bodyPr/>
          <a:lstStyle>
            <a:lvl1pPr>
              <a:defRPr/>
            </a:lvl1pPr>
          </a:lstStyle>
          <a:p>
            <a:pPr>
              <a:defRPr/>
            </a:pPr>
            <a:fld id="{5AAA82C4-2AB1-4C62-B55A-04DE50E38BF5}"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358011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fld id="{A37C1544-244F-42A6-B4E4-D2C0FEF0BF46}" type="datetimeFigureOut">
              <a:rPr lang="fr-FR">
                <a:solidFill>
                  <a:srgbClr val="69676D">
                    <a:shade val="90000"/>
                  </a:srgbClr>
                </a:solidFill>
              </a:rPr>
              <a:pPr>
                <a:defRPr/>
              </a:pPr>
              <a:t>02/12/2015</a:t>
            </a:fld>
            <a:endParaRPr lang="fr-FR">
              <a:solidFill>
                <a:srgbClr val="69676D">
                  <a:shade val="90000"/>
                </a:srgbClr>
              </a:solidFill>
            </a:endParaRPr>
          </a:p>
        </p:txBody>
      </p:sp>
      <p:sp>
        <p:nvSpPr>
          <p:cNvPr id="4"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5" name="Espace réservé du numéro de diapositive 17"/>
          <p:cNvSpPr>
            <a:spLocks noGrp="1"/>
          </p:cNvSpPr>
          <p:nvPr>
            <p:ph type="sldNum" sz="quarter" idx="12"/>
          </p:nvPr>
        </p:nvSpPr>
        <p:spPr/>
        <p:txBody>
          <a:bodyPr/>
          <a:lstStyle>
            <a:lvl1pPr>
              <a:defRPr/>
            </a:lvl1pPr>
          </a:lstStyle>
          <a:p>
            <a:pPr>
              <a:defRPr/>
            </a:pPr>
            <a:fld id="{16CFE897-779F-4A60-8BFB-0CF5AE996275}"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3819332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2E143A4C-35E0-42D0-B382-2C5D0A358815}" type="datetimeFigureOut">
              <a:rPr lang="fr-FR">
                <a:solidFill>
                  <a:srgbClr val="69676D">
                    <a:shade val="90000"/>
                  </a:srgbClr>
                </a:solidFill>
              </a:rPr>
              <a:pPr>
                <a:defRPr/>
              </a:pPr>
              <a:t>02/12/2015</a:t>
            </a:fld>
            <a:endParaRPr lang="fr-FR">
              <a:solidFill>
                <a:srgbClr val="69676D">
                  <a:shade val="90000"/>
                </a:srgbClr>
              </a:solidFill>
            </a:endParaRPr>
          </a:p>
        </p:txBody>
      </p:sp>
      <p:sp>
        <p:nvSpPr>
          <p:cNvPr id="3"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4" name="Espace réservé du numéro de diapositive 17"/>
          <p:cNvSpPr>
            <a:spLocks noGrp="1"/>
          </p:cNvSpPr>
          <p:nvPr>
            <p:ph type="sldNum" sz="quarter" idx="12"/>
          </p:nvPr>
        </p:nvSpPr>
        <p:spPr/>
        <p:txBody>
          <a:bodyPr/>
          <a:lstStyle>
            <a:lvl1pPr>
              <a:defRPr/>
            </a:lvl1pPr>
          </a:lstStyle>
          <a:p>
            <a:pPr>
              <a:defRPr/>
            </a:pPr>
            <a:fld id="{1F06FFE4-D9D8-4A8C-B19F-D6BB10442A96}"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8420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4E515A0-B4D5-4546-94DA-5B5D35E7EBE5}" type="datetime1">
              <a:rPr lang="en-US" smtClean="0"/>
              <a:pPr/>
              <a:t>12/2/2015</a:t>
            </a:fld>
            <a:endParaRPr lang="fr-FR"/>
          </a:p>
        </p:txBody>
      </p:sp>
      <p:sp>
        <p:nvSpPr>
          <p:cNvPr id="5" name="Espace réservé du pied de page 4"/>
          <p:cNvSpPr>
            <a:spLocks noGrp="1"/>
          </p:cNvSpPr>
          <p:nvPr>
            <p:ph type="ftr" sz="quarter" idx="11"/>
          </p:nvPr>
        </p:nvSpPr>
        <p:spPr/>
        <p:txBody>
          <a:bodyPr/>
          <a:lstStyle/>
          <a:p>
            <a:r>
              <a:rPr lang="fr-FR" smtClean="0"/>
              <a:t>TITRE DE LA PRÉSENTATION_Date</a:t>
            </a:r>
            <a:endParaRPr lang="fr-FR"/>
          </a:p>
        </p:txBody>
      </p:sp>
      <p:sp>
        <p:nvSpPr>
          <p:cNvPr id="6" name="Espace réservé du numéro de diapositive 5"/>
          <p:cNvSpPr>
            <a:spLocks noGrp="1"/>
          </p:cNvSpPr>
          <p:nvPr>
            <p:ph type="sldNum" sz="quarter" idx="12"/>
          </p:nvPr>
        </p:nvSpPr>
        <p:spPr/>
        <p:txBody>
          <a:bodyPr/>
          <a:lstStyle/>
          <a:p>
            <a:fld id="{3351D798-1195-D347-8169-1EB9C833A7C8}" type="slidenum">
              <a:rPr lang="fr-FR" smtClean="0"/>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1763DD49-9BB9-4704-924B-16F048539734}" type="datetimeFigureOut">
              <a:rPr lang="fr-FR">
                <a:solidFill>
                  <a:srgbClr val="69676D">
                    <a:shade val="90000"/>
                  </a:srgbClr>
                </a:solidFill>
              </a:rPr>
              <a:pPr>
                <a:defRPr/>
              </a:pPr>
              <a:t>02/12/2015</a:t>
            </a:fld>
            <a:endParaRPr lang="fr-FR">
              <a:solidFill>
                <a:srgbClr val="69676D">
                  <a:shade val="90000"/>
                </a:srgbClr>
              </a:solidFill>
            </a:endParaRPr>
          </a:p>
        </p:txBody>
      </p:sp>
      <p:sp>
        <p:nvSpPr>
          <p:cNvPr id="6"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7" name="Espace réservé du numéro de diapositive 17"/>
          <p:cNvSpPr>
            <a:spLocks noGrp="1"/>
          </p:cNvSpPr>
          <p:nvPr>
            <p:ph type="sldNum" sz="quarter" idx="12"/>
          </p:nvPr>
        </p:nvSpPr>
        <p:spPr/>
        <p:txBody>
          <a:bodyPr/>
          <a:lstStyle>
            <a:lvl1pPr>
              <a:defRPr/>
            </a:lvl1pPr>
          </a:lstStyle>
          <a:p>
            <a:pPr>
              <a:defRPr/>
            </a:pPr>
            <a:fld id="{DCED18E2-F671-47EC-98E9-8B9922F664FD}"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1506931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6" name="Triangle rect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7" name="Forme lib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cs typeface="Arial" pitchFamily="34" charset="0"/>
            </a:endParaRPr>
          </a:p>
        </p:txBody>
      </p:sp>
      <p:sp>
        <p:nvSpPr>
          <p:cNvPr id="8" name="Forme lib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cs typeface="Arial" pitchFamily="34" charset="0"/>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a:p>
        </p:txBody>
      </p:sp>
      <p:sp>
        <p:nvSpPr>
          <p:cNvPr id="9" name="Espace réservé de la date 4"/>
          <p:cNvSpPr>
            <a:spLocks noGrp="1"/>
          </p:cNvSpPr>
          <p:nvPr>
            <p:ph type="dt" sz="half" idx="10"/>
          </p:nvPr>
        </p:nvSpPr>
        <p:spPr/>
        <p:txBody>
          <a:bodyPr/>
          <a:lstStyle>
            <a:lvl1pPr>
              <a:defRPr/>
            </a:lvl1pPr>
          </a:lstStyle>
          <a:p>
            <a:pPr>
              <a:defRPr/>
            </a:pPr>
            <a:fld id="{A29F318C-6AA2-435B-A58A-2D0F016A87BA}" type="datetimeFigureOut">
              <a:rPr lang="fr-FR">
                <a:solidFill>
                  <a:srgbClr val="69676D">
                    <a:shade val="90000"/>
                  </a:srgbClr>
                </a:solidFill>
              </a:rPr>
              <a:pPr>
                <a:defRPr/>
              </a:pPr>
              <a:t>02/12/2015</a:t>
            </a:fld>
            <a:endParaRPr lang="fr-FR">
              <a:solidFill>
                <a:srgbClr val="69676D">
                  <a:shade val="90000"/>
                </a:srgbClr>
              </a:solidFill>
            </a:endParaRPr>
          </a:p>
        </p:txBody>
      </p:sp>
      <p:sp>
        <p:nvSpPr>
          <p:cNvPr id="10" name="Espace réservé du pied de page 5"/>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495A0F11-3F03-4194-B0A5-B6161A68F6FE}"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3526217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8FAE79B6-354E-447F-9DD9-5CABFA159696}" type="datetimeFigureOut">
              <a:rPr lang="fr-FR">
                <a:solidFill>
                  <a:srgbClr val="69676D">
                    <a:shade val="90000"/>
                  </a:srgbClr>
                </a:solidFill>
              </a:rPr>
              <a:pPr>
                <a:defRPr/>
              </a:pPr>
              <a:t>02/12/2015</a:t>
            </a:fld>
            <a:endParaRPr lang="fr-FR">
              <a:solidFill>
                <a:srgbClr val="69676D">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FB5E6B1D-ED51-4BE7-BDEE-267CA2FB4DD7}"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2175178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5B0B83FB-0F8B-4D16-9833-97BDDDEC7F40}" type="datetimeFigureOut">
              <a:rPr lang="fr-FR">
                <a:solidFill>
                  <a:srgbClr val="69676D">
                    <a:shade val="90000"/>
                  </a:srgbClr>
                </a:solidFill>
              </a:rPr>
              <a:pPr>
                <a:defRPr/>
              </a:pPr>
              <a:t>02/12/2015</a:t>
            </a:fld>
            <a:endParaRPr lang="fr-FR">
              <a:solidFill>
                <a:srgbClr val="69676D">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CE79C86C-D8BF-4830-88DF-6E996B3FF679}"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632267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9"/>
          <p:cNvSpPr>
            <a:spLocks noGrp="1"/>
          </p:cNvSpPr>
          <p:nvPr>
            <p:ph type="dt" sz="half" idx="10"/>
          </p:nvPr>
        </p:nvSpPr>
        <p:spPr/>
        <p:txBody>
          <a:bodyPr/>
          <a:lstStyle>
            <a:lvl1pPr>
              <a:defRPr/>
            </a:lvl1pPr>
          </a:lstStyle>
          <a:p>
            <a:pPr>
              <a:defRPr/>
            </a:pPr>
            <a:fld id="{57EFA19A-4C76-4CE6-82F5-3FC3F75B8D4E}" type="datetimeFigureOut">
              <a:rPr lang="fr-FR">
                <a:solidFill>
                  <a:srgbClr val="69676D">
                    <a:shade val="90000"/>
                  </a:srgbClr>
                </a:solidFill>
              </a:rPr>
              <a:pPr>
                <a:defRPr/>
              </a:pPr>
              <a:t>02/12/2015</a:t>
            </a:fld>
            <a:endParaRPr lang="fr-FR">
              <a:solidFill>
                <a:srgbClr val="69676D">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63C7FD23-5C5A-4122-8583-5833C011D006}"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9730224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7FC55420-2107-4BD8-9777-59642A5D1167}" type="datetimeFigureOut">
              <a:rPr lang="fr-FR">
                <a:solidFill>
                  <a:srgbClr val="69676D">
                    <a:shade val="90000"/>
                  </a:srgbClr>
                </a:solidFill>
              </a:rPr>
              <a:pPr>
                <a:defRPr/>
              </a:pPr>
              <a:t>02/12/2015</a:t>
            </a:fld>
            <a:endParaRPr lang="fr-FR">
              <a:solidFill>
                <a:srgbClr val="69676D">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4CD3B73C-C9F1-4D95-8D9D-D35D26F6E342}"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3352240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9"/>
          <p:cNvSpPr>
            <a:spLocks noGrp="1"/>
          </p:cNvSpPr>
          <p:nvPr>
            <p:ph type="dt" sz="half" idx="10"/>
          </p:nvPr>
        </p:nvSpPr>
        <p:spPr/>
        <p:txBody>
          <a:bodyPr/>
          <a:lstStyle>
            <a:lvl1pPr>
              <a:defRPr/>
            </a:lvl1pPr>
          </a:lstStyle>
          <a:p>
            <a:pPr>
              <a:defRPr/>
            </a:pPr>
            <a:fld id="{8D7F50A6-F07B-4C5F-833C-67A3FCC70C43}" type="datetimeFigureOut">
              <a:rPr lang="fr-FR">
                <a:solidFill>
                  <a:srgbClr val="69676D">
                    <a:shade val="90000"/>
                  </a:srgbClr>
                </a:solidFill>
              </a:rPr>
              <a:pPr>
                <a:defRPr/>
              </a:pPr>
              <a:t>02/12/2015</a:t>
            </a:fld>
            <a:endParaRPr lang="fr-FR">
              <a:solidFill>
                <a:srgbClr val="69676D">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D203FA03-7B6E-4B41-8AFA-94D9405BC115}"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1964244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14AE3B98-A783-4B0D-BEE2-D12BFC6B7D5B}" type="datetimeFigureOut">
              <a:rPr lang="fr-FR">
                <a:solidFill>
                  <a:srgbClr val="69676D">
                    <a:shade val="90000"/>
                  </a:srgbClr>
                </a:solidFill>
              </a:rPr>
              <a:pPr>
                <a:defRPr/>
              </a:pPr>
              <a:t>02/12/2015</a:t>
            </a:fld>
            <a:endParaRPr lang="fr-FR">
              <a:solidFill>
                <a:srgbClr val="69676D">
                  <a:shade val="90000"/>
                </a:srgbClr>
              </a:solidFill>
            </a:endParaRPr>
          </a:p>
        </p:txBody>
      </p:sp>
      <p:sp>
        <p:nvSpPr>
          <p:cNvPr id="6"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7" name="Espace réservé du numéro de diapositive 17"/>
          <p:cNvSpPr>
            <a:spLocks noGrp="1"/>
          </p:cNvSpPr>
          <p:nvPr>
            <p:ph type="sldNum" sz="quarter" idx="12"/>
          </p:nvPr>
        </p:nvSpPr>
        <p:spPr/>
        <p:txBody>
          <a:bodyPr/>
          <a:lstStyle>
            <a:lvl1pPr>
              <a:defRPr/>
            </a:lvl1pPr>
          </a:lstStyle>
          <a:p>
            <a:pPr>
              <a:defRPr/>
            </a:pPr>
            <a:fld id="{DDEDD582-CFF4-4026-A06D-D73D45E35334}"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1615442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fld id="{484B1A8A-A902-4569-A66F-6DD156B80D87}" type="datetimeFigureOut">
              <a:rPr lang="fr-FR">
                <a:solidFill>
                  <a:srgbClr val="69676D">
                    <a:shade val="90000"/>
                  </a:srgbClr>
                </a:solidFill>
              </a:rPr>
              <a:pPr>
                <a:defRPr/>
              </a:pPr>
              <a:t>02/12/2015</a:t>
            </a:fld>
            <a:endParaRPr lang="fr-FR">
              <a:solidFill>
                <a:srgbClr val="69676D">
                  <a:shade val="90000"/>
                </a:srgbClr>
              </a:solidFill>
            </a:endParaRPr>
          </a:p>
        </p:txBody>
      </p:sp>
      <p:sp>
        <p:nvSpPr>
          <p:cNvPr id="8"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9" name="Espace réservé du numéro de diapositive 17"/>
          <p:cNvSpPr>
            <a:spLocks noGrp="1"/>
          </p:cNvSpPr>
          <p:nvPr>
            <p:ph type="sldNum" sz="quarter" idx="12"/>
          </p:nvPr>
        </p:nvSpPr>
        <p:spPr/>
        <p:txBody>
          <a:bodyPr/>
          <a:lstStyle>
            <a:lvl1pPr>
              <a:defRPr/>
            </a:lvl1pPr>
          </a:lstStyle>
          <a:p>
            <a:pPr>
              <a:defRPr/>
            </a:pPr>
            <a:fld id="{947BC2D5-57FC-41BA-8B93-376A5B845D4C}"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13879564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fld id="{B90C192A-4E9F-4377-ACC6-6D70D9942EDA}" type="datetimeFigureOut">
              <a:rPr lang="fr-FR">
                <a:solidFill>
                  <a:srgbClr val="69676D">
                    <a:shade val="90000"/>
                  </a:srgbClr>
                </a:solidFill>
              </a:rPr>
              <a:pPr>
                <a:defRPr/>
              </a:pPr>
              <a:t>02/12/2015</a:t>
            </a:fld>
            <a:endParaRPr lang="fr-FR">
              <a:solidFill>
                <a:srgbClr val="69676D">
                  <a:shade val="90000"/>
                </a:srgbClr>
              </a:solidFill>
            </a:endParaRPr>
          </a:p>
        </p:txBody>
      </p:sp>
      <p:sp>
        <p:nvSpPr>
          <p:cNvPr id="4"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5" name="Espace réservé du numéro de diapositive 17"/>
          <p:cNvSpPr>
            <a:spLocks noGrp="1"/>
          </p:cNvSpPr>
          <p:nvPr>
            <p:ph type="sldNum" sz="quarter" idx="12"/>
          </p:nvPr>
        </p:nvSpPr>
        <p:spPr/>
        <p:txBody>
          <a:bodyPr/>
          <a:lstStyle>
            <a:lvl1pPr>
              <a:defRPr/>
            </a:lvl1pPr>
          </a:lstStyle>
          <a:p>
            <a:pPr>
              <a:defRPr/>
            </a:pPr>
            <a:fld id="{6D95631F-5A44-45DF-8104-3446C1FE55B3}"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230091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62BE678A-0372-AE4D-AB86-B8FE88CD875B}" type="datetime1">
              <a:rPr lang="en-US" smtClean="0"/>
              <a:pPr/>
              <a:t>12/2/2015</a:t>
            </a:fld>
            <a:endParaRPr lang="fr-FR"/>
          </a:p>
        </p:txBody>
      </p:sp>
      <p:sp>
        <p:nvSpPr>
          <p:cNvPr id="6" name="Espace réservé du pied de page 5"/>
          <p:cNvSpPr>
            <a:spLocks noGrp="1"/>
          </p:cNvSpPr>
          <p:nvPr>
            <p:ph type="ftr" sz="quarter" idx="11"/>
          </p:nvPr>
        </p:nvSpPr>
        <p:spPr/>
        <p:txBody>
          <a:bodyPr/>
          <a:lstStyle/>
          <a:p>
            <a:r>
              <a:rPr lang="fr-FR" smtClean="0"/>
              <a:t>TITRE DE LA PRÉSENTATION_Date</a:t>
            </a:r>
            <a:endParaRPr lang="fr-FR"/>
          </a:p>
        </p:txBody>
      </p:sp>
      <p:sp>
        <p:nvSpPr>
          <p:cNvPr id="7" name="Espace réservé du numéro de diapositive 6"/>
          <p:cNvSpPr>
            <a:spLocks noGrp="1"/>
          </p:cNvSpPr>
          <p:nvPr>
            <p:ph type="sldNum" sz="quarter" idx="12"/>
          </p:nvPr>
        </p:nvSpPr>
        <p:spPr/>
        <p:txBody>
          <a:bodyPr/>
          <a:lstStyle/>
          <a:p>
            <a:fld id="{3351D798-1195-D347-8169-1EB9C833A7C8}" type="slidenum">
              <a:rPr lang="fr-FR" smtClean="0"/>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AC51FBF0-6A1D-4DC8-BF89-22921DC207E2}" type="datetimeFigureOut">
              <a:rPr lang="fr-FR">
                <a:solidFill>
                  <a:srgbClr val="69676D">
                    <a:shade val="90000"/>
                  </a:srgbClr>
                </a:solidFill>
              </a:rPr>
              <a:pPr>
                <a:defRPr/>
              </a:pPr>
              <a:t>02/12/2015</a:t>
            </a:fld>
            <a:endParaRPr lang="fr-FR">
              <a:solidFill>
                <a:srgbClr val="69676D">
                  <a:shade val="90000"/>
                </a:srgbClr>
              </a:solidFill>
            </a:endParaRPr>
          </a:p>
        </p:txBody>
      </p:sp>
      <p:sp>
        <p:nvSpPr>
          <p:cNvPr id="3"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4" name="Espace réservé du numéro de diapositive 17"/>
          <p:cNvSpPr>
            <a:spLocks noGrp="1"/>
          </p:cNvSpPr>
          <p:nvPr>
            <p:ph type="sldNum" sz="quarter" idx="12"/>
          </p:nvPr>
        </p:nvSpPr>
        <p:spPr/>
        <p:txBody>
          <a:bodyPr/>
          <a:lstStyle>
            <a:lvl1pPr>
              <a:defRPr/>
            </a:lvl1pPr>
          </a:lstStyle>
          <a:p>
            <a:pPr>
              <a:defRPr/>
            </a:pPr>
            <a:fld id="{4F6399C8-1C46-4886-9BA6-6034357504B5}"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18001732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82EBE1EC-CDD7-410E-B37B-E8B66A28A814}" type="datetimeFigureOut">
              <a:rPr lang="fr-FR">
                <a:solidFill>
                  <a:srgbClr val="69676D">
                    <a:shade val="90000"/>
                  </a:srgbClr>
                </a:solidFill>
              </a:rPr>
              <a:pPr>
                <a:defRPr/>
              </a:pPr>
              <a:t>02/12/2015</a:t>
            </a:fld>
            <a:endParaRPr lang="fr-FR">
              <a:solidFill>
                <a:srgbClr val="69676D">
                  <a:shade val="90000"/>
                </a:srgbClr>
              </a:solidFill>
            </a:endParaRPr>
          </a:p>
        </p:txBody>
      </p:sp>
      <p:sp>
        <p:nvSpPr>
          <p:cNvPr id="6"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7" name="Espace réservé du numéro de diapositive 17"/>
          <p:cNvSpPr>
            <a:spLocks noGrp="1"/>
          </p:cNvSpPr>
          <p:nvPr>
            <p:ph type="sldNum" sz="quarter" idx="12"/>
          </p:nvPr>
        </p:nvSpPr>
        <p:spPr/>
        <p:txBody>
          <a:bodyPr/>
          <a:lstStyle>
            <a:lvl1pPr>
              <a:defRPr/>
            </a:lvl1pPr>
          </a:lstStyle>
          <a:p>
            <a:pPr>
              <a:defRPr/>
            </a:pPr>
            <a:fld id="{4B82DA60-4FAF-4FF7-B6D8-EFC715A0CE04}"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1725337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6" name="Triangle rect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7" name="Forme lib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cs typeface="Arial" pitchFamily="34" charset="0"/>
            </a:endParaRPr>
          </a:p>
        </p:txBody>
      </p:sp>
      <p:sp>
        <p:nvSpPr>
          <p:cNvPr id="8" name="Forme lib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cs typeface="Arial" pitchFamily="34" charset="0"/>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a:p>
        </p:txBody>
      </p:sp>
      <p:sp>
        <p:nvSpPr>
          <p:cNvPr id="9" name="Espace réservé de la date 4"/>
          <p:cNvSpPr>
            <a:spLocks noGrp="1"/>
          </p:cNvSpPr>
          <p:nvPr>
            <p:ph type="dt" sz="half" idx="10"/>
          </p:nvPr>
        </p:nvSpPr>
        <p:spPr/>
        <p:txBody>
          <a:bodyPr/>
          <a:lstStyle>
            <a:lvl1pPr>
              <a:defRPr/>
            </a:lvl1pPr>
          </a:lstStyle>
          <a:p>
            <a:pPr>
              <a:defRPr/>
            </a:pPr>
            <a:fld id="{B50A6D1C-9566-4A3F-AE72-5D5D4022A109}" type="datetimeFigureOut">
              <a:rPr lang="fr-FR">
                <a:solidFill>
                  <a:srgbClr val="69676D">
                    <a:shade val="90000"/>
                  </a:srgbClr>
                </a:solidFill>
              </a:rPr>
              <a:pPr>
                <a:defRPr/>
              </a:pPr>
              <a:t>02/12/2015</a:t>
            </a:fld>
            <a:endParaRPr lang="fr-FR">
              <a:solidFill>
                <a:srgbClr val="69676D">
                  <a:shade val="90000"/>
                </a:srgbClr>
              </a:solidFill>
            </a:endParaRPr>
          </a:p>
        </p:txBody>
      </p:sp>
      <p:sp>
        <p:nvSpPr>
          <p:cNvPr id="10" name="Espace réservé du pied de page 5"/>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23B18EEE-7CB5-4432-873C-36E900E6A6AD}"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424820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5E6793F4-6B76-41AF-9822-94A12976FA1C}" type="datetimeFigureOut">
              <a:rPr lang="fr-FR">
                <a:solidFill>
                  <a:srgbClr val="69676D">
                    <a:shade val="90000"/>
                  </a:srgbClr>
                </a:solidFill>
              </a:rPr>
              <a:pPr>
                <a:defRPr/>
              </a:pPr>
              <a:t>02/12/2015</a:t>
            </a:fld>
            <a:endParaRPr lang="fr-FR">
              <a:solidFill>
                <a:srgbClr val="69676D">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32C5423A-7969-469F-8872-5A113DE6937E}"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16970861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CBE5079D-B3EC-48AD-9FE4-5B23D54E0939}" type="datetimeFigureOut">
              <a:rPr lang="fr-FR">
                <a:solidFill>
                  <a:srgbClr val="69676D">
                    <a:shade val="90000"/>
                  </a:srgbClr>
                </a:solidFill>
              </a:rPr>
              <a:pPr>
                <a:defRPr/>
              </a:pPr>
              <a:t>02/12/2015</a:t>
            </a:fld>
            <a:endParaRPr lang="fr-FR">
              <a:solidFill>
                <a:srgbClr val="69676D">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F7EB09C9-DC65-4320-A413-01AE2C853839}"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3767455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9"/>
          <p:cNvSpPr>
            <a:spLocks noGrp="1"/>
          </p:cNvSpPr>
          <p:nvPr>
            <p:ph type="dt" sz="half" idx="10"/>
          </p:nvPr>
        </p:nvSpPr>
        <p:spPr/>
        <p:txBody>
          <a:bodyPr/>
          <a:lstStyle>
            <a:lvl1pPr>
              <a:defRPr/>
            </a:lvl1pPr>
          </a:lstStyle>
          <a:p>
            <a:pPr>
              <a:defRPr/>
            </a:pPr>
            <a:fld id="{57EFA19A-4C76-4CE6-82F5-3FC3F75B8D4E}" type="datetimeFigureOut">
              <a:rPr lang="fr-FR">
                <a:solidFill>
                  <a:srgbClr val="69676D">
                    <a:shade val="90000"/>
                  </a:srgbClr>
                </a:solidFill>
              </a:rPr>
              <a:pPr>
                <a:defRPr/>
              </a:pPr>
              <a:t>02/12/2015</a:t>
            </a:fld>
            <a:endParaRPr lang="fr-FR">
              <a:solidFill>
                <a:srgbClr val="69676D">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63C7FD23-5C5A-4122-8583-5833C011D006}"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8553087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7FC55420-2107-4BD8-9777-59642A5D1167}" type="datetimeFigureOut">
              <a:rPr lang="fr-FR">
                <a:solidFill>
                  <a:srgbClr val="69676D">
                    <a:shade val="90000"/>
                  </a:srgbClr>
                </a:solidFill>
              </a:rPr>
              <a:pPr>
                <a:defRPr/>
              </a:pPr>
              <a:t>02/12/2015</a:t>
            </a:fld>
            <a:endParaRPr lang="fr-FR">
              <a:solidFill>
                <a:srgbClr val="69676D">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4CD3B73C-C9F1-4D95-8D9D-D35D26F6E342}"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6103290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9"/>
          <p:cNvSpPr>
            <a:spLocks noGrp="1"/>
          </p:cNvSpPr>
          <p:nvPr>
            <p:ph type="dt" sz="half" idx="10"/>
          </p:nvPr>
        </p:nvSpPr>
        <p:spPr/>
        <p:txBody>
          <a:bodyPr/>
          <a:lstStyle>
            <a:lvl1pPr>
              <a:defRPr/>
            </a:lvl1pPr>
          </a:lstStyle>
          <a:p>
            <a:pPr>
              <a:defRPr/>
            </a:pPr>
            <a:fld id="{8D7F50A6-F07B-4C5F-833C-67A3FCC70C43}" type="datetimeFigureOut">
              <a:rPr lang="fr-FR">
                <a:solidFill>
                  <a:srgbClr val="69676D">
                    <a:shade val="90000"/>
                  </a:srgbClr>
                </a:solidFill>
              </a:rPr>
              <a:pPr>
                <a:defRPr/>
              </a:pPr>
              <a:t>02/12/2015</a:t>
            </a:fld>
            <a:endParaRPr lang="fr-FR">
              <a:solidFill>
                <a:srgbClr val="69676D">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D203FA03-7B6E-4B41-8AFA-94D9405BC115}"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16980115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14AE3B98-A783-4B0D-BEE2-D12BFC6B7D5B}" type="datetimeFigureOut">
              <a:rPr lang="fr-FR">
                <a:solidFill>
                  <a:srgbClr val="69676D">
                    <a:shade val="90000"/>
                  </a:srgbClr>
                </a:solidFill>
              </a:rPr>
              <a:pPr>
                <a:defRPr/>
              </a:pPr>
              <a:t>02/12/2015</a:t>
            </a:fld>
            <a:endParaRPr lang="fr-FR">
              <a:solidFill>
                <a:srgbClr val="69676D">
                  <a:shade val="90000"/>
                </a:srgbClr>
              </a:solidFill>
            </a:endParaRPr>
          </a:p>
        </p:txBody>
      </p:sp>
      <p:sp>
        <p:nvSpPr>
          <p:cNvPr id="6"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7" name="Espace réservé du numéro de diapositive 17"/>
          <p:cNvSpPr>
            <a:spLocks noGrp="1"/>
          </p:cNvSpPr>
          <p:nvPr>
            <p:ph type="sldNum" sz="quarter" idx="12"/>
          </p:nvPr>
        </p:nvSpPr>
        <p:spPr/>
        <p:txBody>
          <a:bodyPr/>
          <a:lstStyle>
            <a:lvl1pPr>
              <a:defRPr/>
            </a:lvl1pPr>
          </a:lstStyle>
          <a:p>
            <a:pPr>
              <a:defRPr/>
            </a:pPr>
            <a:fld id="{DDEDD582-CFF4-4026-A06D-D73D45E35334}"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54605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fld id="{484B1A8A-A902-4569-A66F-6DD156B80D87}" type="datetimeFigureOut">
              <a:rPr lang="fr-FR">
                <a:solidFill>
                  <a:srgbClr val="69676D">
                    <a:shade val="90000"/>
                  </a:srgbClr>
                </a:solidFill>
              </a:rPr>
              <a:pPr>
                <a:defRPr/>
              </a:pPr>
              <a:t>02/12/2015</a:t>
            </a:fld>
            <a:endParaRPr lang="fr-FR">
              <a:solidFill>
                <a:srgbClr val="69676D">
                  <a:shade val="90000"/>
                </a:srgbClr>
              </a:solidFill>
            </a:endParaRPr>
          </a:p>
        </p:txBody>
      </p:sp>
      <p:sp>
        <p:nvSpPr>
          <p:cNvPr id="8"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9" name="Espace réservé du numéro de diapositive 17"/>
          <p:cNvSpPr>
            <a:spLocks noGrp="1"/>
          </p:cNvSpPr>
          <p:nvPr>
            <p:ph type="sldNum" sz="quarter" idx="12"/>
          </p:nvPr>
        </p:nvSpPr>
        <p:spPr/>
        <p:txBody>
          <a:bodyPr/>
          <a:lstStyle>
            <a:lvl1pPr>
              <a:defRPr/>
            </a:lvl1pPr>
          </a:lstStyle>
          <a:p>
            <a:pPr>
              <a:defRPr/>
            </a:pPr>
            <a:fld id="{947BC2D5-57FC-41BA-8B93-376A5B845D4C}"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115012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7AB0B2DB-4192-2646-8E69-99464EEF2100}" type="datetime1">
              <a:rPr lang="en-US" smtClean="0"/>
              <a:pPr/>
              <a:t>12/2/2015</a:t>
            </a:fld>
            <a:endParaRPr lang="fr-FR"/>
          </a:p>
        </p:txBody>
      </p:sp>
      <p:sp>
        <p:nvSpPr>
          <p:cNvPr id="8" name="Espace réservé du pied de page 7"/>
          <p:cNvSpPr>
            <a:spLocks noGrp="1"/>
          </p:cNvSpPr>
          <p:nvPr>
            <p:ph type="ftr" sz="quarter" idx="11"/>
          </p:nvPr>
        </p:nvSpPr>
        <p:spPr/>
        <p:txBody>
          <a:bodyPr/>
          <a:lstStyle/>
          <a:p>
            <a:r>
              <a:rPr lang="fr-FR" smtClean="0"/>
              <a:t>TITRE DE LA PRÉSENTATION_Date</a:t>
            </a:r>
            <a:endParaRPr lang="fr-FR"/>
          </a:p>
        </p:txBody>
      </p:sp>
      <p:sp>
        <p:nvSpPr>
          <p:cNvPr id="9" name="Espace réservé du numéro de diapositive 8"/>
          <p:cNvSpPr>
            <a:spLocks noGrp="1"/>
          </p:cNvSpPr>
          <p:nvPr>
            <p:ph type="sldNum" sz="quarter" idx="12"/>
          </p:nvPr>
        </p:nvSpPr>
        <p:spPr/>
        <p:txBody>
          <a:bodyPr/>
          <a:lstStyle/>
          <a:p>
            <a:fld id="{3351D798-1195-D347-8169-1EB9C833A7C8}" type="slidenum">
              <a:rPr lang="fr-FR" smtClean="0"/>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fld id="{B90C192A-4E9F-4377-ACC6-6D70D9942EDA}" type="datetimeFigureOut">
              <a:rPr lang="fr-FR">
                <a:solidFill>
                  <a:srgbClr val="69676D">
                    <a:shade val="90000"/>
                  </a:srgbClr>
                </a:solidFill>
              </a:rPr>
              <a:pPr>
                <a:defRPr/>
              </a:pPr>
              <a:t>02/12/2015</a:t>
            </a:fld>
            <a:endParaRPr lang="fr-FR">
              <a:solidFill>
                <a:srgbClr val="69676D">
                  <a:shade val="90000"/>
                </a:srgbClr>
              </a:solidFill>
            </a:endParaRPr>
          </a:p>
        </p:txBody>
      </p:sp>
      <p:sp>
        <p:nvSpPr>
          <p:cNvPr id="4"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5" name="Espace réservé du numéro de diapositive 17"/>
          <p:cNvSpPr>
            <a:spLocks noGrp="1"/>
          </p:cNvSpPr>
          <p:nvPr>
            <p:ph type="sldNum" sz="quarter" idx="12"/>
          </p:nvPr>
        </p:nvSpPr>
        <p:spPr/>
        <p:txBody>
          <a:bodyPr/>
          <a:lstStyle>
            <a:lvl1pPr>
              <a:defRPr/>
            </a:lvl1pPr>
          </a:lstStyle>
          <a:p>
            <a:pPr>
              <a:defRPr/>
            </a:pPr>
            <a:fld id="{6D95631F-5A44-45DF-8104-3446C1FE55B3}"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31530312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AC51FBF0-6A1D-4DC8-BF89-22921DC207E2}" type="datetimeFigureOut">
              <a:rPr lang="fr-FR">
                <a:solidFill>
                  <a:srgbClr val="69676D">
                    <a:shade val="90000"/>
                  </a:srgbClr>
                </a:solidFill>
              </a:rPr>
              <a:pPr>
                <a:defRPr/>
              </a:pPr>
              <a:t>02/12/2015</a:t>
            </a:fld>
            <a:endParaRPr lang="fr-FR">
              <a:solidFill>
                <a:srgbClr val="69676D">
                  <a:shade val="90000"/>
                </a:srgbClr>
              </a:solidFill>
            </a:endParaRPr>
          </a:p>
        </p:txBody>
      </p:sp>
      <p:sp>
        <p:nvSpPr>
          <p:cNvPr id="3"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4" name="Espace réservé du numéro de diapositive 17"/>
          <p:cNvSpPr>
            <a:spLocks noGrp="1"/>
          </p:cNvSpPr>
          <p:nvPr>
            <p:ph type="sldNum" sz="quarter" idx="12"/>
          </p:nvPr>
        </p:nvSpPr>
        <p:spPr/>
        <p:txBody>
          <a:bodyPr/>
          <a:lstStyle>
            <a:lvl1pPr>
              <a:defRPr/>
            </a:lvl1pPr>
          </a:lstStyle>
          <a:p>
            <a:pPr>
              <a:defRPr/>
            </a:pPr>
            <a:fld id="{4F6399C8-1C46-4886-9BA6-6034357504B5}"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2439743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82EBE1EC-CDD7-410E-B37B-E8B66A28A814}" type="datetimeFigureOut">
              <a:rPr lang="fr-FR">
                <a:solidFill>
                  <a:srgbClr val="69676D">
                    <a:shade val="90000"/>
                  </a:srgbClr>
                </a:solidFill>
              </a:rPr>
              <a:pPr>
                <a:defRPr/>
              </a:pPr>
              <a:t>02/12/2015</a:t>
            </a:fld>
            <a:endParaRPr lang="fr-FR">
              <a:solidFill>
                <a:srgbClr val="69676D">
                  <a:shade val="90000"/>
                </a:srgbClr>
              </a:solidFill>
            </a:endParaRPr>
          </a:p>
        </p:txBody>
      </p:sp>
      <p:sp>
        <p:nvSpPr>
          <p:cNvPr id="6"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7" name="Espace réservé du numéro de diapositive 17"/>
          <p:cNvSpPr>
            <a:spLocks noGrp="1"/>
          </p:cNvSpPr>
          <p:nvPr>
            <p:ph type="sldNum" sz="quarter" idx="12"/>
          </p:nvPr>
        </p:nvSpPr>
        <p:spPr/>
        <p:txBody>
          <a:bodyPr/>
          <a:lstStyle>
            <a:lvl1pPr>
              <a:defRPr/>
            </a:lvl1pPr>
          </a:lstStyle>
          <a:p>
            <a:pPr>
              <a:defRPr/>
            </a:pPr>
            <a:fld id="{4B82DA60-4FAF-4FF7-B6D8-EFC715A0CE04}"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11945860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6" name="Triangle rect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7" name="Forme lib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cs typeface="Arial" pitchFamily="34" charset="0"/>
            </a:endParaRPr>
          </a:p>
        </p:txBody>
      </p:sp>
      <p:sp>
        <p:nvSpPr>
          <p:cNvPr id="8" name="Forme lib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cs typeface="Arial" pitchFamily="34" charset="0"/>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a:p>
        </p:txBody>
      </p:sp>
      <p:sp>
        <p:nvSpPr>
          <p:cNvPr id="9" name="Espace réservé de la date 4"/>
          <p:cNvSpPr>
            <a:spLocks noGrp="1"/>
          </p:cNvSpPr>
          <p:nvPr>
            <p:ph type="dt" sz="half" idx="10"/>
          </p:nvPr>
        </p:nvSpPr>
        <p:spPr/>
        <p:txBody>
          <a:bodyPr/>
          <a:lstStyle>
            <a:lvl1pPr>
              <a:defRPr/>
            </a:lvl1pPr>
          </a:lstStyle>
          <a:p>
            <a:pPr>
              <a:defRPr/>
            </a:pPr>
            <a:fld id="{B50A6D1C-9566-4A3F-AE72-5D5D4022A109}" type="datetimeFigureOut">
              <a:rPr lang="fr-FR">
                <a:solidFill>
                  <a:srgbClr val="69676D">
                    <a:shade val="90000"/>
                  </a:srgbClr>
                </a:solidFill>
              </a:rPr>
              <a:pPr>
                <a:defRPr/>
              </a:pPr>
              <a:t>02/12/2015</a:t>
            </a:fld>
            <a:endParaRPr lang="fr-FR">
              <a:solidFill>
                <a:srgbClr val="69676D">
                  <a:shade val="90000"/>
                </a:srgbClr>
              </a:solidFill>
            </a:endParaRPr>
          </a:p>
        </p:txBody>
      </p:sp>
      <p:sp>
        <p:nvSpPr>
          <p:cNvPr id="10" name="Espace réservé du pied de page 5"/>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23B18EEE-7CB5-4432-873C-36E900E6A6AD}"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1767596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5E6793F4-6B76-41AF-9822-94A12976FA1C}" type="datetimeFigureOut">
              <a:rPr lang="fr-FR">
                <a:solidFill>
                  <a:srgbClr val="69676D">
                    <a:shade val="90000"/>
                  </a:srgbClr>
                </a:solidFill>
              </a:rPr>
              <a:pPr>
                <a:defRPr/>
              </a:pPr>
              <a:t>02/12/2015</a:t>
            </a:fld>
            <a:endParaRPr lang="fr-FR">
              <a:solidFill>
                <a:srgbClr val="69676D">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32C5423A-7969-469F-8872-5A113DE6937E}"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41371184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CBE5079D-B3EC-48AD-9FE4-5B23D54E0939}" type="datetimeFigureOut">
              <a:rPr lang="fr-FR">
                <a:solidFill>
                  <a:srgbClr val="69676D">
                    <a:shade val="90000"/>
                  </a:srgbClr>
                </a:solidFill>
              </a:rPr>
              <a:pPr>
                <a:defRPr/>
              </a:pPr>
              <a:t>02/12/2015</a:t>
            </a:fld>
            <a:endParaRPr lang="fr-FR">
              <a:solidFill>
                <a:srgbClr val="69676D">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69676D">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F7EB09C9-DC65-4320-A413-01AE2C853839}" type="slidenum">
              <a:rPr lang="fr-FR">
                <a:solidFill>
                  <a:srgbClr val="69676D">
                    <a:shade val="90000"/>
                  </a:srgbClr>
                </a:solidFill>
              </a:rPr>
              <a:pPr>
                <a:defRPr/>
              </a:pPr>
              <a:t>‹N°›</a:t>
            </a:fld>
            <a:endParaRPr lang="fr-FR">
              <a:solidFill>
                <a:srgbClr val="69676D">
                  <a:shade val="90000"/>
                </a:srgbClr>
              </a:solidFill>
            </a:endParaRPr>
          </a:p>
        </p:txBody>
      </p:sp>
    </p:spTree>
    <p:extLst>
      <p:ext uri="{BB962C8B-B14F-4D97-AF65-F5344CB8AC3E}">
        <p14:creationId xmlns:p14="http://schemas.microsoft.com/office/powerpoint/2010/main" val="41541819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42"/>
          <p:cNvGrpSpPr>
            <a:grpSpLocks/>
          </p:cNvGrpSpPr>
          <p:nvPr/>
        </p:nvGrpSpPr>
        <p:grpSpPr bwMode="auto">
          <a:xfrm>
            <a:off x="-382283" y="0"/>
            <a:ext cx="9931657"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39"/>
                <p:cNvSpPr/>
                <p:nvPr/>
              </p:nvSpPr>
              <p:spPr>
                <a:xfrm>
                  <a:off x="914624" y="0"/>
                  <a:ext cx="159979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41" name="Rectangle 2"/>
                <p:cNvSpPr/>
                <p:nvPr/>
              </p:nvSpPr>
              <p:spPr>
                <a:xfrm>
                  <a:off x="-95" y="0"/>
                  <a:ext cx="456718"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42" name="Rectangle 3"/>
                <p:cNvSpPr/>
                <p:nvPr/>
              </p:nvSpPr>
              <p:spPr>
                <a:xfrm>
                  <a:off x="228264" y="0"/>
                  <a:ext cx="76205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grpSp>
            <p:nvGrpSpPr>
              <p:cNvPr id="29" name="Group 5"/>
              <p:cNvGrpSpPr>
                <a:grpSpLocks/>
              </p:cNvGrpSpPr>
              <p:nvPr/>
            </p:nvGrpSpPr>
            <p:grpSpPr bwMode="auto">
              <a:xfrm>
                <a:off x="422910" y="0"/>
                <a:ext cx="2514600" cy="6858000"/>
                <a:chOff x="0" y="0"/>
                <a:chExt cx="2514600" cy="6858000"/>
              </a:xfrm>
            </p:grpSpPr>
            <p:sp>
              <p:nvSpPr>
                <p:cNvPr id="37" name="Rectangle 36"/>
                <p:cNvSpPr/>
                <p:nvPr/>
              </p:nvSpPr>
              <p:spPr>
                <a:xfrm>
                  <a:off x="915076" y="0"/>
                  <a:ext cx="159979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38" name="Rectangle 37"/>
                <p:cNvSpPr/>
                <p:nvPr/>
              </p:nvSpPr>
              <p:spPr>
                <a:xfrm>
                  <a:off x="356" y="0"/>
                  <a:ext cx="456718"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39" name="Rectangle 38"/>
                <p:cNvSpPr/>
                <p:nvPr/>
              </p:nvSpPr>
              <p:spPr>
                <a:xfrm>
                  <a:off x="228715" y="0"/>
                  <a:ext cx="76205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33"/>
                <p:cNvSpPr/>
                <p:nvPr/>
              </p:nvSpPr>
              <p:spPr>
                <a:xfrm>
                  <a:off x="959094" y="0"/>
                  <a:ext cx="159979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35" name="Rectangle 34"/>
                <p:cNvSpPr/>
                <p:nvPr/>
              </p:nvSpPr>
              <p:spPr>
                <a:xfrm>
                  <a:off x="-527" y="47625"/>
                  <a:ext cx="456718"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36" name="Rectangle 35"/>
                <p:cNvSpPr/>
                <p:nvPr/>
              </p:nvSpPr>
              <p:spPr>
                <a:xfrm>
                  <a:off x="227832" y="0"/>
                  <a:ext cx="76205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sp>
            <p:nvSpPr>
              <p:cNvPr id="31" name="Rectangle 30"/>
              <p:cNvSpPr/>
              <p:nvPr/>
            </p:nvSpPr>
            <p:spPr>
              <a:xfrm>
                <a:off x="3810164" y="0"/>
                <a:ext cx="2819848"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32" name="Rectangle 31"/>
              <p:cNvSpPr/>
              <p:nvPr/>
            </p:nvSpPr>
            <p:spPr>
              <a:xfrm>
                <a:off x="2895446" y="0"/>
                <a:ext cx="458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33" name="Rectangle 32"/>
              <p:cNvSpPr/>
              <p:nvPr/>
            </p:nvSpPr>
            <p:spPr>
              <a:xfrm>
                <a:off x="3123804" y="0"/>
                <a:ext cx="76205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sp>
          <p:nvSpPr>
            <p:cNvPr id="6" name="Freeform 44"/>
            <p:cNvSpPr/>
            <p:nvPr/>
          </p:nvSpPr>
          <p:spPr>
            <a:xfrm>
              <a:off x="-11642" y="5034643"/>
              <a:ext cx="9143339" cy="1175657"/>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7" name="Freeform 47"/>
            <p:cNvSpPr/>
            <p:nvPr/>
          </p:nvSpPr>
          <p:spPr>
            <a:xfrm>
              <a:off x="-11642" y="3467100"/>
              <a:ext cx="9143339" cy="89126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8" name="Freeform 48"/>
            <p:cNvSpPr/>
            <p:nvPr/>
          </p:nvSpPr>
          <p:spPr>
            <a:xfrm>
              <a:off x="-23188" y="5640161"/>
              <a:ext cx="3003306" cy="1212396"/>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9" name="Freeform 50"/>
            <p:cNvSpPr/>
            <p:nvPr/>
          </p:nvSpPr>
          <p:spPr>
            <a:xfrm>
              <a:off x="-11642" y="5285014"/>
              <a:ext cx="9143339" cy="1477736"/>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10" name="Freeform 51"/>
            <p:cNvSpPr/>
            <p:nvPr/>
          </p:nvSpPr>
          <p:spPr>
            <a:xfrm>
              <a:off x="2137242" y="5132614"/>
              <a:ext cx="6982910" cy="1719943"/>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11" name="Hexagon 52"/>
            <p:cNvSpPr/>
            <p:nvPr/>
          </p:nvSpPr>
          <p:spPr>
            <a:xfrm rot="1800000">
              <a:off x="2996795" y="2858861"/>
              <a:ext cx="1601079" cy="1389289"/>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2" name="Hexagon 53"/>
            <p:cNvSpPr/>
            <p:nvPr/>
          </p:nvSpPr>
          <p:spPr>
            <a:xfrm rot="1800000">
              <a:off x="3720360" y="4125686"/>
              <a:ext cx="1601079" cy="1389290"/>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3" name="Hexagon 54"/>
            <p:cNvSpPr/>
            <p:nvPr/>
          </p:nvSpPr>
          <p:spPr>
            <a:xfrm rot="1800000">
              <a:off x="3729341" y="1592036"/>
              <a:ext cx="1601079" cy="1389290"/>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4" name="Hexagon 55"/>
            <p:cNvSpPr/>
            <p:nvPr/>
          </p:nvSpPr>
          <p:spPr>
            <a:xfrm rot="1800000">
              <a:off x="2977552" y="325211"/>
              <a:ext cx="1601079" cy="1389289"/>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5" name="Hexagon 56"/>
            <p:cNvSpPr/>
            <p:nvPr/>
          </p:nvSpPr>
          <p:spPr>
            <a:xfrm rot="1800000">
              <a:off x="4463168" y="5382986"/>
              <a:ext cx="1601079" cy="1389290"/>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6" name="Freeform 57"/>
            <p:cNvSpPr/>
            <p:nvPr/>
          </p:nvSpPr>
          <p:spPr>
            <a:xfrm rot="1800000">
              <a:off x="-382404" y="4201886"/>
              <a:ext cx="1261106" cy="138792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7" name="Hexagon 58"/>
            <p:cNvSpPr/>
            <p:nvPr/>
          </p:nvSpPr>
          <p:spPr>
            <a:xfrm rot="1800000">
              <a:off x="24281" y="5402036"/>
              <a:ext cx="1601079" cy="1389290"/>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8" name="Hexagon 59"/>
            <p:cNvSpPr/>
            <p:nvPr/>
          </p:nvSpPr>
          <p:spPr>
            <a:xfrm rot="1800000">
              <a:off x="52505" y="2849336"/>
              <a:ext cx="1602361" cy="1389290"/>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9" name="Hexagon 60"/>
            <p:cNvSpPr/>
            <p:nvPr/>
          </p:nvSpPr>
          <p:spPr>
            <a:xfrm rot="1800000">
              <a:off x="777352" y="4125686"/>
              <a:ext cx="1601079" cy="1389290"/>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0" name="Hexagon 61"/>
            <p:cNvSpPr/>
            <p:nvPr/>
          </p:nvSpPr>
          <p:spPr>
            <a:xfrm rot="1800000">
              <a:off x="1509897" y="5411561"/>
              <a:ext cx="1602361" cy="138928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1" name="Hexagon 62"/>
            <p:cNvSpPr/>
            <p:nvPr/>
          </p:nvSpPr>
          <p:spPr>
            <a:xfrm rot="1800000">
              <a:off x="1529140" y="2858861"/>
              <a:ext cx="1601079" cy="138928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2" name="Hexagon 63"/>
            <p:cNvSpPr/>
            <p:nvPr/>
          </p:nvSpPr>
          <p:spPr>
            <a:xfrm rot="1800000">
              <a:off x="795312" y="1563461"/>
              <a:ext cx="1602362" cy="138928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3" name="Hexagon 64"/>
            <p:cNvSpPr/>
            <p:nvPr/>
          </p:nvSpPr>
          <p:spPr>
            <a:xfrm rot="1800000">
              <a:off x="6805772" y="4144736"/>
              <a:ext cx="1602361" cy="1389290"/>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4" name="Hexagon 65"/>
            <p:cNvSpPr/>
            <p:nvPr/>
          </p:nvSpPr>
          <p:spPr>
            <a:xfrm rot="1800000">
              <a:off x="7548580" y="5421086"/>
              <a:ext cx="1602362" cy="1389290"/>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5" name="Hexagon 66"/>
            <p:cNvSpPr/>
            <p:nvPr/>
          </p:nvSpPr>
          <p:spPr>
            <a:xfrm rot="1800000">
              <a:off x="7548580" y="2868386"/>
              <a:ext cx="1602362" cy="1389290"/>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6" name="Freeform 67"/>
            <p:cNvSpPr/>
            <p:nvPr/>
          </p:nvSpPr>
          <p:spPr>
            <a:xfrm rot="1800000">
              <a:off x="8306783" y="4056290"/>
              <a:ext cx="1243145" cy="138792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7" name="Freeform 68"/>
            <p:cNvSpPr/>
            <p:nvPr/>
          </p:nvSpPr>
          <p:spPr>
            <a:xfrm rot="1800000">
              <a:off x="8306783" y="1511754"/>
              <a:ext cx="1241862" cy="138792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sp>
        <p:nvSpPr>
          <p:cNvPr id="43" name="Rectangle 42"/>
          <p:cNvSpPr/>
          <p:nvPr/>
        </p:nvSpPr>
        <p:spPr>
          <a:xfrm>
            <a:off x="4561737" y="-21772"/>
            <a:ext cx="3679152" cy="62715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44" name="Rectangle 43"/>
          <p:cNvSpPr/>
          <p:nvPr/>
        </p:nvSpPr>
        <p:spPr>
          <a:xfrm>
            <a:off x="4648970" y="-21771"/>
            <a:ext cx="3504687" cy="2313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45" name="Rectangle 44"/>
          <p:cNvSpPr/>
          <p:nvPr/>
        </p:nvSpPr>
        <p:spPr>
          <a:xfrm>
            <a:off x="4650253" y="6087836"/>
            <a:ext cx="3505969" cy="816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46" name="Rectangle 45"/>
          <p:cNvSpPr/>
          <p:nvPr/>
        </p:nvSpPr>
        <p:spPr>
          <a:xfrm>
            <a:off x="4650253" y="6087836"/>
            <a:ext cx="3505969" cy="816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 name="Title 1"/>
          <p:cNvSpPr>
            <a:spLocks noGrp="1"/>
          </p:cNvSpPr>
          <p:nvPr>
            <p:ph type="ctrTitle"/>
          </p:nvPr>
        </p:nvSpPr>
        <p:spPr>
          <a:xfrm>
            <a:off x="4733366" y="2708477"/>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6" y="4421080"/>
            <a:ext cx="3309803" cy="1260629"/>
          </a:xfrm>
        </p:spPr>
        <p:txBody>
          <a:bodyPr>
            <a:normAutofit/>
          </a:bodyPr>
          <a:lstStyle>
            <a:lvl1pPr marL="0" indent="0" algn="l">
              <a:buNone/>
              <a:defRPr sz="1800">
                <a:solidFill>
                  <a:srgbClr val="424242"/>
                </a:solidFill>
              </a:defRPr>
            </a:lvl1pPr>
            <a:lvl2pPr marL="457182" indent="0" algn="ctr">
              <a:buNone/>
              <a:defRPr>
                <a:solidFill>
                  <a:schemeClr val="tx1">
                    <a:tint val="75000"/>
                  </a:schemeClr>
                </a:solidFill>
              </a:defRPr>
            </a:lvl2pPr>
            <a:lvl3pPr marL="914365" indent="0" algn="ctr">
              <a:buNone/>
              <a:defRPr>
                <a:solidFill>
                  <a:schemeClr val="tx1">
                    <a:tint val="75000"/>
                  </a:schemeClr>
                </a:solidFill>
              </a:defRPr>
            </a:lvl3pPr>
            <a:lvl4pPr marL="1371547" indent="0" algn="ctr">
              <a:buNone/>
              <a:defRPr>
                <a:solidFill>
                  <a:schemeClr val="tx1">
                    <a:tint val="75000"/>
                  </a:schemeClr>
                </a:solidFill>
              </a:defRPr>
            </a:lvl4pPr>
            <a:lvl5pPr marL="1828729" indent="0" algn="ctr">
              <a:buNone/>
              <a:defRPr>
                <a:solidFill>
                  <a:schemeClr val="tx1">
                    <a:tint val="75000"/>
                  </a:schemeClr>
                </a:solidFill>
              </a:defRPr>
            </a:lvl5pPr>
            <a:lvl6pPr marL="2285913" indent="0" algn="ctr">
              <a:buNone/>
              <a:defRPr>
                <a:solidFill>
                  <a:schemeClr val="tx1">
                    <a:tint val="75000"/>
                  </a:schemeClr>
                </a:solidFill>
              </a:defRPr>
            </a:lvl6pPr>
            <a:lvl7pPr marL="2743095" indent="0" algn="ctr">
              <a:buNone/>
              <a:defRPr>
                <a:solidFill>
                  <a:schemeClr val="tx1">
                    <a:tint val="75000"/>
                  </a:schemeClr>
                </a:solidFill>
              </a:defRPr>
            </a:lvl7pPr>
            <a:lvl8pPr marL="3200277" indent="0" algn="ctr">
              <a:buNone/>
              <a:defRPr>
                <a:solidFill>
                  <a:schemeClr val="tx1">
                    <a:tint val="75000"/>
                  </a:schemeClr>
                </a:solidFill>
              </a:defRPr>
            </a:lvl8pPr>
            <a:lvl9pPr marL="3657460" indent="0" algn="ctr">
              <a:buNone/>
              <a:defRPr>
                <a:solidFill>
                  <a:schemeClr val="tx1">
                    <a:tint val="75000"/>
                  </a:schemeClr>
                </a:solidFill>
              </a:defRPr>
            </a:lvl9pPr>
          </a:lstStyle>
          <a:p>
            <a:r>
              <a:rPr lang="fr-FR" smtClean="0"/>
              <a:t>Modifiez le style des sous-titres du masque</a:t>
            </a:r>
            <a:endParaRPr lang="en-US" dirty="0"/>
          </a:p>
        </p:txBody>
      </p:sp>
      <p:sp>
        <p:nvSpPr>
          <p:cNvPr id="47" name="Date Placeholder 3"/>
          <p:cNvSpPr>
            <a:spLocks noGrp="1"/>
          </p:cNvSpPr>
          <p:nvPr>
            <p:ph type="dt" sz="half" idx="10"/>
          </p:nvPr>
        </p:nvSpPr>
        <p:spPr>
          <a:xfrm>
            <a:off x="4738768" y="1517197"/>
            <a:ext cx="2133344" cy="751114"/>
          </a:xfrm>
        </p:spPr>
        <p:txBody>
          <a:bodyPr anchor="b"/>
          <a:lstStyle>
            <a:lvl1pPr algn="l">
              <a:defRPr sz="2400"/>
            </a:lvl1pPr>
          </a:lstStyle>
          <a:p>
            <a:pPr>
              <a:defRPr/>
            </a:pPr>
            <a:endParaRPr lang="fr-FR" altLang="en-GB"/>
          </a:p>
        </p:txBody>
      </p:sp>
      <p:sp>
        <p:nvSpPr>
          <p:cNvPr id="48" name="Footer Placeholder 4"/>
          <p:cNvSpPr>
            <a:spLocks noGrp="1"/>
          </p:cNvSpPr>
          <p:nvPr>
            <p:ph type="ftr" sz="quarter" idx="11"/>
          </p:nvPr>
        </p:nvSpPr>
        <p:spPr>
          <a:xfrm>
            <a:off x="5303212" y="5720443"/>
            <a:ext cx="2832485" cy="364671"/>
          </a:xfrm>
        </p:spPr>
        <p:txBody>
          <a:bodyPr>
            <a:normAutofit/>
          </a:bodyPr>
          <a:lstStyle>
            <a:lvl1pPr>
              <a:defRPr>
                <a:solidFill>
                  <a:schemeClr val="accent1"/>
                </a:solidFill>
              </a:defRPr>
            </a:lvl1pPr>
          </a:lstStyle>
          <a:p>
            <a:pPr>
              <a:defRPr/>
            </a:pPr>
            <a:endParaRPr lang="fr-FR" altLang="en-GB">
              <a:solidFill>
                <a:srgbClr val="94C600"/>
              </a:solidFill>
            </a:endParaRPr>
          </a:p>
        </p:txBody>
      </p:sp>
      <p:sp>
        <p:nvSpPr>
          <p:cNvPr id="49" name="Slide Number Placeholder 5"/>
          <p:cNvSpPr>
            <a:spLocks noGrp="1"/>
          </p:cNvSpPr>
          <p:nvPr>
            <p:ph type="sldNum" sz="quarter" idx="12"/>
          </p:nvPr>
        </p:nvSpPr>
        <p:spPr>
          <a:xfrm>
            <a:off x="4648970" y="5720443"/>
            <a:ext cx="643980" cy="364671"/>
          </a:xfrm>
        </p:spPr>
        <p:txBody>
          <a:bodyPr/>
          <a:lstStyle>
            <a:lvl1pPr>
              <a:defRPr>
                <a:solidFill>
                  <a:schemeClr val="accent1"/>
                </a:solidFill>
              </a:defRPr>
            </a:lvl1pPr>
          </a:lstStyle>
          <a:p>
            <a:pPr>
              <a:defRPr/>
            </a:pPr>
            <a:fld id="{411A7C4F-5882-49B1-885A-03FFAAB356D2}" type="slidenum">
              <a:rPr lang="fr-FR" altLang="en-GB">
                <a:solidFill>
                  <a:srgbClr val="94C600"/>
                </a:solidFill>
              </a:rPr>
              <a:pPr>
                <a:defRPr/>
              </a:pPr>
              <a:t>‹N°›</a:t>
            </a:fld>
            <a:endParaRPr lang="fr-FR" altLang="en-GB" dirty="0">
              <a:solidFill>
                <a:srgbClr val="94C600"/>
              </a:solidFill>
            </a:endParaRPr>
          </a:p>
        </p:txBody>
      </p:sp>
    </p:spTree>
    <p:extLst>
      <p:ext uri="{BB962C8B-B14F-4D97-AF65-F5344CB8AC3E}">
        <p14:creationId xmlns:p14="http://schemas.microsoft.com/office/powerpoint/2010/main" val="264632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endParaRPr lang="fr-FR" altLang="en-GB"/>
          </a:p>
        </p:txBody>
      </p:sp>
      <p:sp>
        <p:nvSpPr>
          <p:cNvPr id="5" name="Footer Placeholder 4"/>
          <p:cNvSpPr>
            <a:spLocks noGrp="1"/>
          </p:cNvSpPr>
          <p:nvPr>
            <p:ph type="ftr" sz="quarter" idx="11"/>
          </p:nvPr>
        </p:nvSpPr>
        <p:spPr/>
        <p:txBody>
          <a:bodyPr/>
          <a:lstStyle>
            <a:lvl1pPr>
              <a:defRPr/>
            </a:lvl1pPr>
          </a:lstStyle>
          <a:p>
            <a:pPr>
              <a:defRPr/>
            </a:pPr>
            <a:endParaRPr lang="fr-FR" altLang="en-GB">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AD7EB83F-62EB-436E-9338-BDF8D3DF0C79}" type="slidenum">
              <a:rPr lang="fr-FR" altLang="en-GB"/>
              <a:pPr>
                <a:defRPr/>
              </a:pPr>
              <a:t>‹N°›</a:t>
            </a:fld>
            <a:endParaRPr lang="fr-FR" altLang="en-GB" dirty="0"/>
          </a:p>
        </p:txBody>
      </p:sp>
    </p:spTree>
    <p:extLst>
      <p:ext uri="{BB962C8B-B14F-4D97-AF65-F5344CB8AC3E}">
        <p14:creationId xmlns:p14="http://schemas.microsoft.com/office/powerpoint/2010/main" val="28590333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30"/>
            <a:ext cx="6637468" cy="1362075"/>
          </a:xfrm>
        </p:spPr>
        <p:txBody>
          <a:bodyPr/>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6" y="4267201"/>
            <a:ext cx="6637467" cy="1520413"/>
          </a:xfrm>
        </p:spPr>
        <p:txBody>
          <a:bodyPr/>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5" indent="0">
              <a:buNone/>
              <a:defRPr sz="1600">
                <a:solidFill>
                  <a:schemeClr val="tx1">
                    <a:tint val="75000"/>
                  </a:schemeClr>
                </a:solidFill>
              </a:defRPr>
            </a:lvl3pPr>
            <a:lvl4pPr marL="1371547" indent="0">
              <a:buNone/>
              <a:defRPr sz="1400">
                <a:solidFill>
                  <a:schemeClr val="tx1">
                    <a:tint val="75000"/>
                  </a:schemeClr>
                </a:solidFill>
              </a:defRPr>
            </a:lvl4pPr>
            <a:lvl5pPr marL="1828729" indent="0">
              <a:buNone/>
              <a:defRPr sz="1400">
                <a:solidFill>
                  <a:schemeClr val="tx1">
                    <a:tint val="75000"/>
                  </a:schemeClr>
                </a:solidFill>
              </a:defRPr>
            </a:lvl5pPr>
            <a:lvl6pPr marL="2285913" indent="0">
              <a:buNone/>
              <a:defRPr sz="1400">
                <a:solidFill>
                  <a:schemeClr val="tx1">
                    <a:tint val="75000"/>
                  </a:schemeClr>
                </a:solidFill>
              </a:defRPr>
            </a:lvl6pPr>
            <a:lvl7pPr marL="2743095" indent="0">
              <a:buNone/>
              <a:defRPr sz="1400">
                <a:solidFill>
                  <a:schemeClr val="tx1">
                    <a:tint val="75000"/>
                  </a:schemeClr>
                </a:solidFill>
              </a:defRPr>
            </a:lvl7pPr>
            <a:lvl8pPr marL="3200277" indent="0">
              <a:buNone/>
              <a:defRPr sz="1400">
                <a:solidFill>
                  <a:schemeClr val="tx1">
                    <a:tint val="75000"/>
                  </a:schemeClr>
                </a:solidFill>
              </a:defRPr>
            </a:lvl8pPr>
            <a:lvl9pPr marL="365746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lvl1pPr>
          </a:lstStyle>
          <a:p>
            <a:pPr>
              <a:defRPr/>
            </a:pPr>
            <a:endParaRPr lang="fr-FR" altLang="en-GB"/>
          </a:p>
        </p:txBody>
      </p:sp>
      <p:sp>
        <p:nvSpPr>
          <p:cNvPr id="5" name="Footer Placeholder 4"/>
          <p:cNvSpPr>
            <a:spLocks noGrp="1"/>
          </p:cNvSpPr>
          <p:nvPr>
            <p:ph type="ftr" sz="quarter" idx="11"/>
          </p:nvPr>
        </p:nvSpPr>
        <p:spPr/>
        <p:txBody>
          <a:bodyPr/>
          <a:lstStyle>
            <a:lvl1pPr>
              <a:defRPr/>
            </a:lvl1pPr>
          </a:lstStyle>
          <a:p>
            <a:pPr>
              <a:defRPr/>
            </a:pPr>
            <a:endParaRPr lang="fr-FR" altLang="en-GB">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4097256C-E8C7-488E-BEB5-97791077A61C}" type="slidenum">
              <a:rPr lang="fr-FR" altLang="en-GB"/>
              <a:pPr>
                <a:defRPr/>
              </a:pPr>
              <a:t>‹N°›</a:t>
            </a:fld>
            <a:endParaRPr lang="fr-FR" altLang="en-GB" dirty="0"/>
          </a:p>
        </p:txBody>
      </p:sp>
    </p:spTree>
    <p:extLst>
      <p:ext uri="{BB962C8B-B14F-4D97-AF65-F5344CB8AC3E}">
        <p14:creationId xmlns:p14="http://schemas.microsoft.com/office/powerpoint/2010/main" val="33314928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3"/>
          <p:cNvSpPr>
            <a:spLocks noGrp="1"/>
          </p:cNvSpPr>
          <p:nvPr>
            <p:ph type="dt" sz="half" idx="15"/>
          </p:nvPr>
        </p:nvSpPr>
        <p:spPr/>
        <p:txBody>
          <a:bodyPr/>
          <a:lstStyle>
            <a:lvl1pPr>
              <a:defRPr/>
            </a:lvl1pPr>
          </a:lstStyle>
          <a:p>
            <a:pPr>
              <a:defRPr/>
            </a:pPr>
            <a:endParaRPr lang="fr-FR" altLang="en-GB"/>
          </a:p>
        </p:txBody>
      </p:sp>
      <p:sp>
        <p:nvSpPr>
          <p:cNvPr id="6" name="Footer Placeholder 4"/>
          <p:cNvSpPr>
            <a:spLocks noGrp="1"/>
          </p:cNvSpPr>
          <p:nvPr>
            <p:ph type="ftr" sz="quarter" idx="16"/>
          </p:nvPr>
        </p:nvSpPr>
        <p:spPr/>
        <p:txBody>
          <a:bodyPr/>
          <a:lstStyle>
            <a:lvl1pPr>
              <a:defRPr/>
            </a:lvl1pPr>
          </a:lstStyle>
          <a:p>
            <a:pPr>
              <a:defRPr/>
            </a:pPr>
            <a:endParaRPr lang="fr-FR" altLang="en-GB">
              <a:solidFill>
                <a:srgbClr val="94C600"/>
              </a:solidFill>
            </a:endParaRPr>
          </a:p>
        </p:txBody>
      </p:sp>
      <p:sp>
        <p:nvSpPr>
          <p:cNvPr id="7" name="Slide Number Placeholder 5"/>
          <p:cNvSpPr>
            <a:spLocks noGrp="1"/>
          </p:cNvSpPr>
          <p:nvPr>
            <p:ph type="sldNum" sz="quarter" idx="17"/>
          </p:nvPr>
        </p:nvSpPr>
        <p:spPr/>
        <p:txBody>
          <a:bodyPr/>
          <a:lstStyle>
            <a:lvl1pPr>
              <a:defRPr/>
            </a:lvl1pPr>
          </a:lstStyle>
          <a:p>
            <a:pPr>
              <a:defRPr/>
            </a:pPr>
            <a:fld id="{C15E7D89-22DC-4AE5-846D-E63B29561301}" type="slidenum">
              <a:rPr lang="fr-FR" altLang="en-GB"/>
              <a:pPr>
                <a:defRPr/>
              </a:pPr>
              <a:t>‹N°›</a:t>
            </a:fld>
            <a:endParaRPr lang="fr-FR" altLang="en-GB" dirty="0"/>
          </a:p>
        </p:txBody>
      </p:sp>
    </p:spTree>
    <p:extLst>
      <p:ext uri="{BB962C8B-B14F-4D97-AF65-F5344CB8AC3E}">
        <p14:creationId xmlns:p14="http://schemas.microsoft.com/office/powerpoint/2010/main" val="28015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0A6AAA7C-8C15-A645-8F5B-5F4290E0819F}" type="datetime1">
              <a:rPr lang="en-US" smtClean="0"/>
              <a:pPr/>
              <a:t>12/2/2015</a:t>
            </a:fld>
            <a:endParaRPr lang="fr-FR"/>
          </a:p>
        </p:txBody>
      </p:sp>
      <p:sp>
        <p:nvSpPr>
          <p:cNvPr id="4" name="Espace réservé du pied de page 3"/>
          <p:cNvSpPr>
            <a:spLocks noGrp="1"/>
          </p:cNvSpPr>
          <p:nvPr>
            <p:ph type="ftr" sz="quarter" idx="11"/>
          </p:nvPr>
        </p:nvSpPr>
        <p:spPr/>
        <p:txBody>
          <a:bodyPr/>
          <a:lstStyle/>
          <a:p>
            <a:r>
              <a:rPr lang="fr-FR" smtClean="0"/>
              <a:t>TITRE DE LA PRÉSENTATION_Date</a:t>
            </a:r>
            <a:endParaRPr lang="fr-FR"/>
          </a:p>
        </p:txBody>
      </p:sp>
      <p:sp>
        <p:nvSpPr>
          <p:cNvPr id="5" name="Espace réservé du numéro de diapositive 4"/>
          <p:cNvSpPr>
            <a:spLocks noGrp="1"/>
          </p:cNvSpPr>
          <p:nvPr>
            <p:ph type="sldNum" sz="quarter" idx="12"/>
          </p:nvPr>
        </p:nvSpPr>
        <p:spPr/>
        <p:txBody>
          <a:bodyPr/>
          <a:lstStyle/>
          <a:p>
            <a:fld id="{3351D798-1195-D347-8169-1EB9C833A7C8}" type="slidenum">
              <a:rPr lang="fr-FR" smtClean="0"/>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10"/>
            <a:ext cx="3057148" cy="639762"/>
          </a:xfrm>
        </p:spPr>
        <p:txBody>
          <a:bodyPr anchor="b"/>
          <a:lstStyle>
            <a:lvl1pPr marL="0" indent="0">
              <a:buNone/>
              <a:defRPr sz="2400" b="1">
                <a:solidFill>
                  <a:schemeClr val="accent1"/>
                </a:solidFill>
              </a:defRPr>
            </a:lvl1pPr>
            <a:lvl2pPr marL="457182" indent="0">
              <a:buNone/>
              <a:defRPr sz="2000" b="1"/>
            </a:lvl2pPr>
            <a:lvl3pPr marL="914365" indent="0">
              <a:buNone/>
              <a:defRPr sz="1800" b="1"/>
            </a:lvl3pPr>
            <a:lvl4pPr marL="1371547" indent="0">
              <a:buNone/>
              <a:defRPr sz="1600" b="1"/>
            </a:lvl4pPr>
            <a:lvl5pPr marL="1828729" indent="0">
              <a:buNone/>
              <a:defRPr sz="1600" b="1"/>
            </a:lvl5pPr>
            <a:lvl6pPr marL="2285913" indent="0">
              <a:buNone/>
              <a:defRPr sz="1600" b="1"/>
            </a:lvl6pPr>
            <a:lvl7pPr marL="2743095" indent="0">
              <a:buNone/>
              <a:defRPr sz="1600" b="1"/>
            </a:lvl7pPr>
            <a:lvl8pPr marL="3200277" indent="0">
              <a:buNone/>
              <a:defRPr sz="1600" b="1"/>
            </a:lvl8pPr>
            <a:lvl9pPr marL="365746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8" y="2316011"/>
            <a:ext cx="3055717" cy="639762"/>
          </a:xfrm>
        </p:spPr>
        <p:txBody>
          <a:bodyPr anchor="b"/>
          <a:lstStyle>
            <a:lvl1pPr marL="0" indent="0">
              <a:buNone/>
              <a:defRPr sz="2400" b="1">
                <a:solidFill>
                  <a:schemeClr val="accent1"/>
                </a:solidFill>
              </a:defRPr>
            </a:lvl1pPr>
            <a:lvl2pPr marL="457182" indent="0">
              <a:buNone/>
              <a:defRPr sz="2000" b="1"/>
            </a:lvl2pPr>
            <a:lvl3pPr marL="914365" indent="0">
              <a:buNone/>
              <a:defRPr sz="1800" b="1"/>
            </a:lvl3pPr>
            <a:lvl4pPr marL="1371547" indent="0">
              <a:buNone/>
              <a:defRPr sz="1600" b="1"/>
            </a:lvl4pPr>
            <a:lvl5pPr marL="1828729" indent="0">
              <a:buNone/>
              <a:defRPr sz="1600" b="1"/>
            </a:lvl5pPr>
            <a:lvl6pPr marL="2285913" indent="0">
              <a:buNone/>
              <a:defRPr sz="1600" b="1"/>
            </a:lvl6pPr>
            <a:lvl7pPr marL="2743095" indent="0">
              <a:buNone/>
              <a:defRPr sz="1600" b="1"/>
            </a:lvl7pPr>
            <a:lvl8pPr marL="3200277" indent="0">
              <a:buNone/>
              <a:defRPr sz="1600" b="1"/>
            </a:lvl8pPr>
            <a:lvl9pPr marL="365746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endParaRPr lang="fr-FR" altLang="en-GB"/>
          </a:p>
        </p:txBody>
      </p:sp>
      <p:sp>
        <p:nvSpPr>
          <p:cNvPr id="8" name="Footer Placeholder 4"/>
          <p:cNvSpPr>
            <a:spLocks noGrp="1"/>
          </p:cNvSpPr>
          <p:nvPr>
            <p:ph type="ftr" sz="quarter" idx="11"/>
          </p:nvPr>
        </p:nvSpPr>
        <p:spPr/>
        <p:txBody>
          <a:bodyPr/>
          <a:lstStyle>
            <a:lvl1pPr>
              <a:defRPr/>
            </a:lvl1pPr>
          </a:lstStyle>
          <a:p>
            <a:pPr>
              <a:defRPr/>
            </a:pPr>
            <a:endParaRPr lang="fr-FR" altLang="en-GB">
              <a:solidFill>
                <a:srgbClr val="94C600"/>
              </a:solidFill>
            </a:endParaRPr>
          </a:p>
        </p:txBody>
      </p:sp>
      <p:sp>
        <p:nvSpPr>
          <p:cNvPr id="9" name="Slide Number Placeholder 5"/>
          <p:cNvSpPr>
            <a:spLocks noGrp="1"/>
          </p:cNvSpPr>
          <p:nvPr>
            <p:ph type="sldNum" sz="quarter" idx="12"/>
          </p:nvPr>
        </p:nvSpPr>
        <p:spPr/>
        <p:txBody>
          <a:bodyPr/>
          <a:lstStyle>
            <a:lvl1pPr>
              <a:defRPr/>
            </a:lvl1pPr>
          </a:lstStyle>
          <a:p>
            <a:pPr>
              <a:defRPr/>
            </a:pPr>
            <a:fld id="{5F5FCF19-054F-46A8-807E-4EB2405F98DF}" type="slidenum">
              <a:rPr lang="fr-FR" altLang="en-GB"/>
              <a:pPr>
                <a:defRPr/>
              </a:pPr>
              <a:t>‹N°›</a:t>
            </a:fld>
            <a:endParaRPr lang="fr-FR" altLang="en-GB" dirty="0"/>
          </a:p>
        </p:txBody>
      </p:sp>
    </p:spTree>
    <p:extLst>
      <p:ext uri="{BB962C8B-B14F-4D97-AF65-F5344CB8AC3E}">
        <p14:creationId xmlns:p14="http://schemas.microsoft.com/office/powerpoint/2010/main" val="17889828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endParaRPr lang="fr-FR" altLang="en-GB"/>
          </a:p>
        </p:txBody>
      </p:sp>
      <p:sp>
        <p:nvSpPr>
          <p:cNvPr id="4" name="Footer Placeholder 4"/>
          <p:cNvSpPr>
            <a:spLocks noGrp="1"/>
          </p:cNvSpPr>
          <p:nvPr>
            <p:ph type="ftr" sz="quarter" idx="11"/>
          </p:nvPr>
        </p:nvSpPr>
        <p:spPr/>
        <p:txBody>
          <a:bodyPr/>
          <a:lstStyle>
            <a:lvl1pPr>
              <a:defRPr/>
            </a:lvl1pPr>
          </a:lstStyle>
          <a:p>
            <a:pPr>
              <a:defRPr/>
            </a:pPr>
            <a:endParaRPr lang="fr-FR" altLang="en-GB">
              <a:solidFill>
                <a:srgbClr val="94C600"/>
              </a:solidFill>
            </a:endParaRPr>
          </a:p>
        </p:txBody>
      </p:sp>
      <p:sp>
        <p:nvSpPr>
          <p:cNvPr id="5" name="Slide Number Placeholder 5"/>
          <p:cNvSpPr>
            <a:spLocks noGrp="1"/>
          </p:cNvSpPr>
          <p:nvPr>
            <p:ph type="sldNum" sz="quarter" idx="12"/>
          </p:nvPr>
        </p:nvSpPr>
        <p:spPr/>
        <p:txBody>
          <a:bodyPr/>
          <a:lstStyle>
            <a:lvl1pPr>
              <a:defRPr/>
            </a:lvl1pPr>
          </a:lstStyle>
          <a:p>
            <a:pPr>
              <a:defRPr/>
            </a:pPr>
            <a:fld id="{C9D2D464-0C73-4E03-8C37-653ADEBE2A15}" type="slidenum">
              <a:rPr lang="fr-FR" altLang="en-GB"/>
              <a:pPr>
                <a:defRPr/>
              </a:pPr>
              <a:t>‹N°›</a:t>
            </a:fld>
            <a:endParaRPr lang="fr-FR" altLang="en-GB" dirty="0"/>
          </a:p>
        </p:txBody>
      </p:sp>
    </p:spTree>
    <p:extLst>
      <p:ext uri="{BB962C8B-B14F-4D97-AF65-F5344CB8AC3E}">
        <p14:creationId xmlns:p14="http://schemas.microsoft.com/office/powerpoint/2010/main" val="40824197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ltLang="en-GB"/>
          </a:p>
        </p:txBody>
      </p:sp>
      <p:sp>
        <p:nvSpPr>
          <p:cNvPr id="3" name="Footer Placeholder 4"/>
          <p:cNvSpPr>
            <a:spLocks noGrp="1"/>
          </p:cNvSpPr>
          <p:nvPr>
            <p:ph type="ftr" sz="quarter" idx="11"/>
          </p:nvPr>
        </p:nvSpPr>
        <p:spPr/>
        <p:txBody>
          <a:bodyPr/>
          <a:lstStyle>
            <a:lvl1pPr>
              <a:defRPr/>
            </a:lvl1pPr>
          </a:lstStyle>
          <a:p>
            <a:pPr>
              <a:defRPr/>
            </a:pPr>
            <a:endParaRPr lang="fr-FR" altLang="en-GB">
              <a:solidFill>
                <a:srgbClr val="94C600"/>
              </a:solidFill>
            </a:endParaRPr>
          </a:p>
        </p:txBody>
      </p:sp>
      <p:sp>
        <p:nvSpPr>
          <p:cNvPr id="4" name="Slide Number Placeholder 5"/>
          <p:cNvSpPr>
            <a:spLocks noGrp="1"/>
          </p:cNvSpPr>
          <p:nvPr>
            <p:ph type="sldNum" sz="quarter" idx="12"/>
          </p:nvPr>
        </p:nvSpPr>
        <p:spPr/>
        <p:txBody>
          <a:bodyPr/>
          <a:lstStyle>
            <a:lvl1pPr>
              <a:defRPr/>
            </a:lvl1pPr>
          </a:lstStyle>
          <a:p>
            <a:pPr>
              <a:defRPr/>
            </a:pPr>
            <a:fld id="{A49BCD86-4E4A-45BC-96A9-F82606B8451F}" type="slidenum">
              <a:rPr lang="fr-FR" altLang="en-GB"/>
              <a:pPr>
                <a:defRPr/>
              </a:pPr>
              <a:t>‹N°›</a:t>
            </a:fld>
            <a:endParaRPr lang="fr-FR" altLang="en-GB" dirty="0"/>
          </a:p>
        </p:txBody>
      </p:sp>
    </p:spTree>
    <p:extLst>
      <p:ext uri="{BB962C8B-B14F-4D97-AF65-F5344CB8AC3E}">
        <p14:creationId xmlns:p14="http://schemas.microsoft.com/office/powerpoint/2010/main" val="2095451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5" name="Group 43"/>
          <p:cNvGrpSpPr>
            <a:grpSpLocks/>
          </p:cNvGrpSpPr>
          <p:nvPr/>
        </p:nvGrpSpPr>
        <p:grpSpPr bwMode="auto">
          <a:xfrm>
            <a:off x="-382283" y="0"/>
            <a:ext cx="9931657"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624" y="0"/>
                  <a:ext cx="159979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42" name="Rectangle 2"/>
                <p:cNvSpPr/>
                <p:nvPr/>
              </p:nvSpPr>
              <p:spPr>
                <a:xfrm>
                  <a:off x="-95" y="0"/>
                  <a:ext cx="456718"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43" name="Rectangle 3"/>
                <p:cNvSpPr/>
                <p:nvPr/>
              </p:nvSpPr>
              <p:spPr>
                <a:xfrm>
                  <a:off x="228264" y="0"/>
                  <a:ext cx="76205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5076" y="0"/>
                  <a:ext cx="159979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39" name="Rectangle 38"/>
                <p:cNvSpPr/>
                <p:nvPr/>
              </p:nvSpPr>
              <p:spPr>
                <a:xfrm>
                  <a:off x="356" y="0"/>
                  <a:ext cx="456718"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40" name="Rectangle 39"/>
                <p:cNvSpPr/>
                <p:nvPr/>
              </p:nvSpPr>
              <p:spPr>
                <a:xfrm>
                  <a:off x="228715" y="0"/>
                  <a:ext cx="76205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59094" y="0"/>
                  <a:ext cx="159979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36" name="Rectangle 35"/>
                <p:cNvSpPr/>
                <p:nvPr/>
              </p:nvSpPr>
              <p:spPr>
                <a:xfrm>
                  <a:off x="-527" y="47625"/>
                  <a:ext cx="456718"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37" name="Rectangle 36"/>
                <p:cNvSpPr/>
                <p:nvPr/>
              </p:nvSpPr>
              <p:spPr>
                <a:xfrm>
                  <a:off x="227832" y="0"/>
                  <a:ext cx="76205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sp>
            <p:nvSpPr>
              <p:cNvPr id="32" name="Rectangle 31"/>
              <p:cNvSpPr/>
              <p:nvPr/>
            </p:nvSpPr>
            <p:spPr>
              <a:xfrm>
                <a:off x="3810164" y="0"/>
                <a:ext cx="2819848"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33" name="Rectangle 32"/>
              <p:cNvSpPr/>
              <p:nvPr/>
            </p:nvSpPr>
            <p:spPr>
              <a:xfrm>
                <a:off x="2895446" y="0"/>
                <a:ext cx="458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34" name="Rectangle 33"/>
              <p:cNvSpPr/>
              <p:nvPr/>
            </p:nvSpPr>
            <p:spPr>
              <a:xfrm>
                <a:off x="3123804" y="0"/>
                <a:ext cx="76205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sp>
          <p:nvSpPr>
            <p:cNvPr id="7" name="Freeform 46"/>
            <p:cNvSpPr/>
            <p:nvPr/>
          </p:nvSpPr>
          <p:spPr>
            <a:xfrm>
              <a:off x="-11642" y="5034643"/>
              <a:ext cx="9143339" cy="1175657"/>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8" name="Freeform 47"/>
            <p:cNvSpPr/>
            <p:nvPr/>
          </p:nvSpPr>
          <p:spPr>
            <a:xfrm>
              <a:off x="-11642" y="3467100"/>
              <a:ext cx="9143339" cy="89126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9" name="Freeform 48"/>
            <p:cNvSpPr/>
            <p:nvPr/>
          </p:nvSpPr>
          <p:spPr>
            <a:xfrm>
              <a:off x="-23188" y="5640161"/>
              <a:ext cx="3003306" cy="1212396"/>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10" name="Freeform 49"/>
            <p:cNvSpPr/>
            <p:nvPr/>
          </p:nvSpPr>
          <p:spPr>
            <a:xfrm>
              <a:off x="-11642" y="5285014"/>
              <a:ext cx="9143339" cy="1477736"/>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11" name="Freeform 50"/>
            <p:cNvSpPr/>
            <p:nvPr/>
          </p:nvSpPr>
          <p:spPr>
            <a:xfrm>
              <a:off x="2137242" y="5132614"/>
              <a:ext cx="6982910" cy="1719943"/>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12" name="Hexagon 51"/>
            <p:cNvSpPr/>
            <p:nvPr/>
          </p:nvSpPr>
          <p:spPr>
            <a:xfrm rot="1800000">
              <a:off x="2996795" y="2858861"/>
              <a:ext cx="1601079" cy="1389289"/>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3" name="Hexagon 52"/>
            <p:cNvSpPr/>
            <p:nvPr/>
          </p:nvSpPr>
          <p:spPr>
            <a:xfrm rot="1800000">
              <a:off x="3720360" y="4125686"/>
              <a:ext cx="1601079" cy="1389290"/>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4" name="Hexagon 53"/>
            <p:cNvSpPr/>
            <p:nvPr/>
          </p:nvSpPr>
          <p:spPr>
            <a:xfrm rot="1800000">
              <a:off x="3729341" y="1592036"/>
              <a:ext cx="1601079" cy="1389290"/>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5" name="Hexagon 54"/>
            <p:cNvSpPr/>
            <p:nvPr/>
          </p:nvSpPr>
          <p:spPr>
            <a:xfrm rot="1800000">
              <a:off x="2977552" y="325211"/>
              <a:ext cx="1601079" cy="1389289"/>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6" name="Hexagon 55"/>
            <p:cNvSpPr/>
            <p:nvPr/>
          </p:nvSpPr>
          <p:spPr>
            <a:xfrm rot="1800000">
              <a:off x="4463168" y="5382986"/>
              <a:ext cx="1601079" cy="1389290"/>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7" name="Freeform 58"/>
            <p:cNvSpPr/>
            <p:nvPr/>
          </p:nvSpPr>
          <p:spPr>
            <a:xfrm rot="1800000">
              <a:off x="-382404" y="4201886"/>
              <a:ext cx="1261106" cy="138792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8" name="Hexagon 59"/>
            <p:cNvSpPr/>
            <p:nvPr/>
          </p:nvSpPr>
          <p:spPr>
            <a:xfrm rot="1800000">
              <a:off x="24281" y="5402036"/>
              <a:ext cx="1601079" cy="1389290"/>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9" name="Hexagon 61"/>
            <p:cNvSpPr/>
            <p:nvPr/>
          </p:nvSpPr>
          <p:spPr>
            <a:xfrm rot="1800000">
              <a:off x="52505" y="2849336"/>
              <a:ext cx="1602361" cy="1389290"/>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0" name="Hexagon 62"/>
            <p:cNvSpPr/>
            <p:nvPr/>
          </p:nvSpPr>
          <p:spPr>
            <a:xfrm rot="1800000">
              <a:off x="777352" y="4125686"/>
              <a:ext cx="1601079" cy="1389290"/>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1" name="Hexagon 63"/>
            <p:cNvSpPr/>
            <p:nvPr/>
          </p:nvSpPr>
          <p:spPr>
            <a:xfrm rot="1800000">
              <a:off x="1509897" y="5411561"/>
              <a:ext cx="1602361" cy="138928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2" name="Hexagon 64"/>
            <p:cNvSpPr/>
            <p:nvPr/>
          </p:nvSpPr>
          <p:spPr>
            <a:xfrm rot="1800000">
              <a:off x="1529140" y="2858861"/>
              <a:ext cx="1601079" cy="138928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3" name="Hexagon 65"/>
            <p:cNvSpPr/>
            <p:nvPr/>
          </p:nvSpPr>
          <p:spPr>
            <a:xfrm rot="1800000">
              <a:off x="795312" y="1563461"/>
              <a:ext cx="1602362" cy="138928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4" name="Hexagon 66"/>
            <p:cNvSpPr/>
            <p:nvPr/>
          </p:nvSpPr>
          <p:spPr>
            <a:xfrm rot="1800000">
              <a:off x="6805772" y="4144736"/>
              <a:ext cx="1602361" cy="1389290"/>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5" name="Hexagon 67"/>
            <p:cNvSpPr/>
            <p:nvPr/>
          </p:nvSpPr>
          <p:spPr>
            <a:xfrm rot="1800000">
              <a:off x="7548580" y="5421086"/>
              <a:ext cx="1602362" cy="1389290"/>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6" name="Hexagon 68"/>
            <p:cNvSpPr/>
            <p:nvPr/>
          </p:nvSpPr>
          <p:spPr>
            <a:xfrm rot="1800000">
              <a:off x="7548580" y="2868386"/>
              <a:ext cx="1602362" cy="1389290"/>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7" name="Freeform 69"/>
            <p:cNvSpPr/>
            <p:nvPr/>
          </p:nvSpPr>
          <p:spPr>
            <a:xfrm rot="1800000">
              <a:off x="8306783" y="4056290"/>
              <a:ext cx="1243145" cy="138792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8" name="Freeform 70"/>
            <p:cNvSpPr/>
            <p:nvPr/>
          </p:nvSpPr>
          <p:spPr>
            <a:xfrm rot="1800000">
              <a:off x="8306783" y="1511754"/>
              <a:ext cx="1241862" cy="138792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sp>
        <p:nvSpPr>
          <p:cNvPr id="44" name="Rectangle 43"/>
          <p:cNvSpPr/>
          <p:nvPr/>
        </p:nvSpPr>
        <p:spPr>
          <a:xfrm>
            <a:off x="4561737" y="-21772"/>
            <a:ext cx="3679152" cy="62715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45" name="Rectangle 44"/>
          <p:cNvSpPr/>
          <p:nvPr/>
        </p:nvSpPr>
        <p:spPr>
          <a:xfrm>
            <a:off x="4648970" y="-21771"/>
            <a:ext cx="3504687" cy="6245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46" name="Rectangle 45"/>
          <p:cNvSpPr/>
          <p:nvPr/>
        </p:nvSpPr>
        <p:spPr>
          <a:xfrm>
            <a:off x="905677" y="601436"/>
            <a:ext cx="3562415"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47" name="Rectangle 46"/>
          <p:cNvSpPr/>
          <p:nvPr/>
        </p:nvSpPr>
        <p:spPr>
          <a:xfrm>
            <a:off x="4650253" y="6087836"/>
            <a:ext cx="3505969" cy="816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3" y="4136994"/>
            <a:ext cx="3298784" cy="1517904"/>
          </a:xfrm>
        </p:spPr>
        <p:txBody>
          <a:bodyPr>
            <a:normAutofit/>
          </a:bodyPr>
          <a:lstStyle>
            <a:lvl1pPr marL="0" indent="0">
              <a:buNone/>
              <a:defRPr sz="1600">
                <a:solidFill>
                  <a:srgbClr val="424242"/>
                </a:solidFill>
              </a:defRPr>
            </a:lvl1pPr>
            <a:lvl2pPr marL="457182" indent="0">
              <a:buNone/>
              <a:defRPr sz="1200"/>
            </a:lvl2pPr>
            <a:lvl3pPr marL="914365" indent="0">
              <a:buNone/>
              <a:defRPr sz="1000"/>
            </a:lvl3pPr>
            <a:lvl4pPr marL="1371547" indent="0">
              <a:buNone/>
              <a:defRPr sz="900"/>
            </a:lvl4pPr>
            <a:lvl5pPr marL="1828729" indent="0">
              <a:buNone/>
              <a:defRPr sz="900"/>
            </a:lvl5pPr>
            <a:lvl6pPr marL="2285913" indent="0">
              <a:buNone/>
              <a:defRPr sz="900"/>
            </a:lvl6pPr>
            <a:lvl7pPr marL="2743095" indent="0">
              <a:buNone/>
              <a:defRPr sz="900"/>
            </a:lvl7pPr>
            <a:lvl8pPr marL="3200277" indent="0">
              <a:buNone/>
              <a:defRPr sz="900"/>
            </a:lvl8pPr>
            <a:lvl9pPr marL="3657460" indent="0">
              <a:buNone/>
              <a:defRPr sz="900"/>
            </a:lvl9pPr>
          </a:lstStyle>
          <a:p>
            <a:pPr lvl="0"/>
            <a:r>
              <a:rPr lang="fr-FR" smtClean="0"/>
              <a:t>Modifiez les styles du texte du masque</a:t>
            </a:r>
          </a:p>
        </p:txBody>
      </p:sp>
      <p:sp>
        <p:nvSpPr>
          <p:cNvPr id="48" name="Date Placeholder 4"/>
          <p:cNvSpPr>
            <a:spLocks noGrp="1"/>
          </p:cNvSpPr>
          <p:nvPr>
            <p:ph type="dt" sz="half" idx="10"/>
          </p:nvPr>
        </p:nvSpPr>
        <p:spPr/>
        <p:txBody>
          <a:bodyPr/>
          <a:lstStyle>
            <a:lvl1pPr>
              <a:defRPr/>
            </a:lvl1pPr>
          </a:lstStyle>
          <a:p>
            <a:pPr>
              <a:defRPr/>
            </a:pPr>
            <a:endParaRPr lang="fr-FR" altLang="en-GB"/>
          </a:p>
        </p:txBody>
      </p:sp>
      <p:sp>
        <p:nvSpPr>
          <p:cNvPr id="49" name="Slide Number Placeholder 6"/>
          <p:cNvSpPr>
            <a:spLocks noGrp="1"/>
          </p:cNvSpPr>
          <p:nvPr>
            <p:ph type="sldNum" sz="quarter" idx="11"/>
          </p:nvPr>
        </p:nvSpPr>
        <p:spPr/>
        <p:txBody>
          <a:bodyPr/>
          <a:lstStyle>
            <a:lvl1pPr>
              <a:defRPr/>
            </a:lvl1pPr>
          </a:lstStyle>
          <a:p>
            <a:pPr>
              <a:defRPr/>
            </a:pPr>
            <a:fld id="{8C326EF0-2D67-4CE6-81E3-97DD62EDD226}" type="slidenum">
              <a:rPr lang="fr-FR" altLang="en-GB"/>
              <a:pPr>
                <a:defRPr/>
              </a:pPr>
              <a:t>‹N°›</a:t>
            </a:fld>
            <a:endParaRPr lang="fr-FR" altLang="en-GB" dirty="0"/>
          </a:p>
        </p:txBody>
      </p:sp>
      <p:sp>
        <p:nvSpPr>
          <p:cNvPr id="50" name="Footer Placeholder 5"/>
          <p:cNvSpPr>
            <a:spLocks noGrp="1"/>
          </p:cNvSpPr>
          <p:nvPr>
            <p:ph type="ftr" sz="quarter" idx="12"/>
          </p:nvPr>
        </p:nvSpPr>
        <p:spPr>
          <a:xfrm>
            <a:off x="4641273" y="5724526"/>
            <a:ext cx="3494424" cy="366032"/>
          </a:xfrm>
        </p:spPr>
        <p:txBody>
          <a:bodyPr>
            <a:normAutofit/>
          </a:bodyPr>
          <a:lstStyle>
            <a:lvl1pPr>
              <a:defRPr/>
            </a:lvl1pPr>
          </a:lstStyle>
          <a:p>
            <a:pPr>
              <a:defRPr/>
            </a:pPr>
            <a:endParaRPr lang="fr-FR" altLang="en-GB">
              <a:solidFill>
                <a:srgbClr val="94C600"/>
              </a:solidFill>
            </a:endParaRPr>
          </a:p>
        </p:txBody>
      </p:sp>
    </p:spTree>
    <p:extLst>
      <p:ext uri="{BB962C8B-B14F-4D97-AF65-F5344CB8AC3E}">
        <p14:creationId xmlns:p14="http://schemas.microsoft.com/office/powerpoint/2010/main" val="18716134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5" name="Group 43"/>
          <p:cNvGrpSpPr>
            <a:grpSpLocks/>
          </p:cNvGrpSpPr>
          <p:nvPr/>
        </p:nvGrpSpPr>
        <p:grpSpPr bwMode="auto">
          <a:xfrm>
            <a:off x="-382283" y="0"/>
            <a:ext cx="9931657"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624" y="0"/>
                  <a:ext cx="159979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42" name="Rectangle 2"/>
                <p:cNvSpPr/>
                <p:nvPr/>
              </p:nvSpPr>
              <p:spPr>
                <a:xfrm>
                  <a:off x="-95" y="0"/>
                  <a:ext cx="456718"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43" name="Rectangle 3"/>
                <p:cNvSpPr/>
                <p:nvPr/>
              </p:nvSpPr>
              <p:spPr>
                <a:xfrm>
                  <a:off x="228264" y="0"/>
                  <a:ext cx="76205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5076" y="0"/>
                  <a:ext cx="159979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39" name="Rectangle 38"/>
                <p:cNvSpPr/>
                <p:nvPr/>
              </p:nvSpPr>
              <p:spPr>
                <a:xfrm>
                  <a:off x="356" y="0"/>
                  <a:ext cx="456718"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40" name="Rectangle 39"/>
                <p:cNvSpPr/>
                <p:nvPr/>
              </p:nvSpPr>
              <p:spPr>
                <a:xfrm>
                  <a:off x="228715" y="0"/>
                  <a:ext cx="76205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59094" y="0"/>
                  <a:ext cx="1599795"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36" name="Rectangle 35"/>
                <p:cNvSpPr/>
                <p:nvPr/>
              </p:nvSpPr>
              <p:spPr>
                <a:xfrm>
                  <a:off x="-527" y="47625"/>
                  <a:ext cx="456718"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37" name="Rectangle 36"/>
                <p:cNvSpPr/>
                <p:nvPr/>
              </p:nvSpPr>
              <p:spPr>
                <a:xfrm>
                  <a:off x="227832" y="0"/>
                  <a:ext cx="76205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sp>
            <p:nvSpPr>
              <p:cNvPr id="32" name="Rectangle 31"/>
              <p:cNvSpPr/>
              <p:nvPr/>
            </p:nvSpPr>
            <p:spPr>
              <a:xfrm>
                <a:off x="3810164" y="0"/>
                <a:ext cx="2819848"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33" name="Rectangle 32"/>
              <p:cNvSpPr/>
              <p:nvPr/>
            </p:nvSpPr>
            <p:spPr>
              <a:xfrm>
                <a:off x="2895446" y="0"/>
                <a:ext cx="458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34" name="Rectangle 33"/>
              <p:cNvSpPr/>
              <p:nvPr/>
            </p:nvSpPr>
            <p:spPr>
              <a:xfrm>
                <a:off x="3123804" y="0"/>
                <a:ext cx="76205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sp>
          <p:nvSpPr>
            <p:cNvPr id="7" name="Freeform 45"/>
            <p:cNvSpPr/>
            <p:nvPr/>
          </p:nvSpPr>
          <p:spPr>
            <a:xfrm>
              <a:off x="-11642" y="5034643"/>
              <a:ext cx="9143339" cy="1175657"/>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8" name="Freeform 46"/>
            <p:cNvSpPr/>
            <p:nvPr/>
          </p:nvSpPr>
          <p:spPr>
            <a:xfrm>
              <a:off x="-11642" y="3467100"/>
              <a:ext cx="9143339" cy="89126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9" name="Freeform 47"/>
            <p:cNvSpPr/>
            <p:nvPr/>
          </p:nvSpPr>
          <p:spPr>
            <a:xfrm>
              <a:off x="-23188" y="5640161"/>
              <a:ext cx="3003306" cy="1212396"/>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10" name="Freeform 48"/>
            <p:cNvSpPr/>
            <p:nvPr/>
          </p:nvSpPr>
          <p:spPr>
            <a:xfrm>
              <a:off x="-11642" y="5285014"/>
              <a:ext cx="9143339" cy="1477736"/>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11" name="Freeform 49"/>
            <p:cNvSpPr/>
            <p:nvPr/>
          </p:nvSpPr>
          <p:spPr>
            <a:xfrm>
              <a:off x="2137242" y="5132614"/>
              <a:ext cx="6982910" cy="1719943"/>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12" name="Hexagon 50"/>
            <p:cNvSpPr/>
            <p:nvPr/>
          </p:nvSpPr>
          <p:spPr>
            <a:xfrm rot="1800000">
              <a:off x="2996795" y="2858861"/>
              <a:ext cx="1601079" cy="1389289"/>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3" name="Hexagon 51"/>
            <p:cNvSpPr/>
            <p:nvPr/>
          </p:nvSpPr>
          <p:spPr>
            <a:xfrm rot="1800000">
              <a:off x="3720360" y="4125686"/>
              <a:ext cx="1601079" cy="1389290"/>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4" name="Hexagon 59"/>
            <p:cNvSpPr/>
            <p:nvPr/>
          </p:nvSpPr>
          <p:spPr>
            <a:xfrm rot="1800000">
              <a:off x="3729341" y="1592036"/>
              <a:ext cx="1601079" cy="1389290"/>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5" name="Hexagon 60"/>
            <p:cNvSpPr/>
            <p:nvPr/>
          </p:nvSpPr>
          <p:spPr>
            <a:xfrm rot="1800000">
              <a:off x="2977552" y="325211"/>
              <a:ext cx="1601079" cy="1389289"/>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6" name="Hexagon 61"/>
            <p:cNvSpPr/>
            <p:nvPr/>
          </p:nvSpPr>
          <p:spPr>
            <a:xfrm rot="1800000">
              <a:off x="4463168" y="5382986"/>
              <a:ext cx="1601079" cy="1389290"/>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7" name="Freeform 62"/>
            <p:cNvSpPr/>
            <p:nvPr/>
          </p:nvSpPr>
          <p:spPr>
            <a:xfrm rot="1800000">
              <a:off x="-382404" y="4201886"/>
              <a:ext cx="1261106" cy="138792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8" name="Hexagon 63"/>
            <p:cNvSpPr/>
            <p:nvPr/>
          </p:nvSpPr>
          <p:spPr>
            <a:xfrm rot="1800000">
              <a:off x="24281" y="5402036"/>
              <a:ext cx="1601079" cy="1389290"/>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9" name="Hexagon 64"/>
            <p:cNvSpPr/>
            <p:nvPr/>
          </p:nvSpPr>
          <p:spPr>
            <a:xfrm rot="1800000">
              <a:off x="52505" y="2849336"/>
              <a:ext cx="1602361" cy="1389290"/>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0" name="Hexagon 65"/>
            <p:cNvSpPr/>
            <p:nvPr/>
          </p:nvSpPr>
          <p:spPr>
            <a:xfrm rot="1800000">
              <a:off x="777352" y="4125686"/>
              <a:ext cx="1601079" cy="1389290"/>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1" name="Hexagon 66"/>
            <p:cNvSpPr/>
            <p:nvPr/>
          </p:nvSpPr>
          <p:spPr>
            <a:xfrm rot="1800000">
              <a:off x="1509897" y="5411561"/>
              <a:ext cx="1602361" cy="138928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2" name="Hexagon 67"/>
            <p:cNvSpPr/>
            <p:nvPr/>
          </p:nvSpPr>
          <p:spPr>
            <a:xfrm rot="1800000">
              <a:off x="1529140" y="2858861"/>
              <a:ext cx="1601079" cy="138928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3" name="Hexagon 68"/>
            <p:cNvSpPr/>
            <p:nvPr/>
          </p:nvSpPr>
          <p:spPr>
            <a:xfrm rot="1800000">
              <a:off x="795312" y="1563461"/>
              <a:ext cx="1602362" cy="138928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4" name="Hexagon 69"/>
            <p:cNvSpPr/>
            <p:nvPr/>
          </p:nvSpPr>
          <p:spPr>
            <a:xfrm rot="1800000">
              <a:off x="6805772" y="4144736"/>
              <a:ext cx="1602361" cy="1389290"/>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5" name="Hexagon 70"/>
            <p:cNvSpPr/>
            <p:nvPr/>
          </p:nvSpPr>
          <p:spPr>
            <a:xfrm rot="1800000">
              <a:off x="7548580" y="5421086"/>
              <a:ext cx="1602362" cy="1389290"/>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6" name="Hexagon 71"/>
            <p:cNvSpPr/>
            <p:nvPr/>
          </p:nvSpPr>
          <p:spPr>
            <a:xfrm rot="1800000">
              <a:off x="7548580" y="2868386"/>
              <a:ext cx="1602362" cy="1389290"/>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7" name="Freeform 72"/>
            <p:cNvSpPr/>
            <p:nvPr/>
          </p:nvSpPr>
          <p:spPr>
            <a:xfrm rot="1800000">
              <a:off x="8306783" y="4056290"/>
              <a:ext cx="1243145" cy="138792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8" name="Freeform 73"/>
            <p:cNvSpPr/>
            <p:nvPr/>
          </p:nvSpPr>
          <p:spPr>
            <a:xfrm rot="1800000">
              <a:off x="8306783" y="1511754"/>
              <a:ext cx="1241862" cy="138792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sp>
        <p:nvSpPr>
          <p:cNvPr id="44" name="Rectangle 43"/>
          <p:cNvSpPr/>
          <p:nvPr/>
        </p:nvSpPr>
        <p:spPr>
          <a:xfrm>
            <a:off x="4561737" y="-21772"/>
            <a:ext cx="3679152" cy="62715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45" name="Rectangle 44"/>
          <p:cNvSpPr/>
          <p:nvPr/>
        </p:nvSpPr>
        <p:spPr>
          <a:xfrm>
            <a:off x="4648970" y="-21771"/>
            <a:ext cx="3504687" cy="6245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46" name="Rectangle 45"/>
          <p:cNvSpPr/>
          <p:nvPr/>
        </p:nvSpPr>
        <p:spPr>
          <a:xfrm>
            <a:off x="905677" y="601436"/>
            <a:ext cx="3562415"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47" name="Rectangle 46"/>
          <p:cNvSpPr/>
          <p:nvPr/>
        </p:nvSpPr>
        <p:spPr>
          <a:xfrm>
            <a:off x="4650253" y="6087836"/>
            <a:ext cx="3505969" cy="816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9" y="693795"/>
            <a:ext cx="3359623" cy="5468112"/>
          </a:xfrm>
        </p:spPr>
        <p:txBody>
          <a:bodyPr rtlCol="0">
            <a:normAutofit/>
          </a:bodyPr>
          <a:lstStyle>
            <a:lvl1pPr marL="0" indent="0">
              <a:buNone/>
              <a:defRPr sz="3200">
                <a:solidFill>
                  <a:schemeClr val="accent1"/>
                </a:solidFill>
              </a:defRPr>
            </a:lvl1pPr>
            <a:lvl2pPr marL="457182" indent="0">
              <a:buNone/>
              <a:defRPr sz="2800"/>
            </a:lvl2pPr>
            <a:lvl3pPr marL="914365" indent="0">
              <a:buNone/>
              <a:defRPr sz="2400"/>
            </a:lvl3pPr>
            <a:lvl4pPr marL="1371547" indent="0">
              <a:buNone/>
              <a:defRPr sz="2000"/>
            </a:lvl4pPr>
            <a:lvl5pPr marL="1828729" indent="0">
              <a:buNone/>
              <a:defRPr sz="2000"/>
            </a:lvl5pPr>
            <a:lvl6pPr marL="2285913" indent="0">
              <a:buNone/>
              <a:defRPr sz="2000"/>
            </a:lvl6pPr>
            <a:lvl7pPr marL="2743095" indent="0">
              <a:buNone/>
              <a:defRPr sz="2000"/>
            </a:lvl7pPr>
            <a:lvl8pPr marL="3200277" indent="0">
              <a:buNone/>
              <a:defRPr sz="2000"/>
            </a:lvl8pPr>
            <a:lvl9pPr marL="3657460" indent="0">
              <a:buNone/>
              <a:defRPr sz="2000"/>
            </a:lvl9pPr>
          </a:lstStyle>
          <a:p>
            <a:pPr lvl="0"/>
            <a:r>
              <a:rPr lang="fr-FR" noProof="0" dirty="0" smtClean="0"/>
              <a:t>Cliquez sur l'icône pour ajouter une image</a:t>
            </a:r>
            <a:endParaRPr lang="en-US" noProof="0" dirty="0"/>
          </a:p>
        </p:txBody>
      </p:sp>
      <p:sp>
        <p:nvSpPr>
          <p:cNvPr id="4" name="Text Placeholder 3"/>
          <p:cNvSpPr>
            <a:spLocks noGrp="1"/>
          </p:cNvSpPr>
          <p:nvPr>
            <p:ph type="body" sz="half" idx="2"/>
          </p:nvPr>
        </p:nvSpPr>
        <p:spPr>
          <a:xfrm>
            <a:off x="4734631" y="4133089"/>
            <a:ext cx="3300573" cy="1519561"/>
          </a:xfrm>
        </p:spPr>
        <p:txBody>
          <a:bodyPr>
            <a:normAutofit/>
          </a:bodyPr>
          <a:lstStyle>
            <a:lvl1pPr marL="0" indent="0">
              <a:buNone/>
              <a:defRPr sz="1600">
                <a:solidFill>
                  <a:srgbClr val="424242"/>
                </a:solidFill>
              </a:defRPr>
            </a:lvl1pPr>
            <a:lvl2pPr marL="457182" indent="0">
              <a:buNone/>
              <a:defRPr sz="1200"/>
            </a:lvl2pPr>
            <a:lvl3pPr marL="914365" indent="0">
              <a:buNone/>
              <a:defRPr sz="1000"/>
            </a:lvl3pPr>
            <a:lvl4pPr marL="1371547" indent="0">
              <a:buNone/>
              <a:defRPr sz="900"/>
            </a:lvl4pPr>
            <a:lvl5pPr marL="1828729" indent="0">
              <a:buNone/>
              <a:defRPr sz="900"/>
            </a:lvl5pPr>
            <a:lvl6pPr marL="2285913" indent="0">
              <a:buNone/>
              <a:defRPr sz="900"/>
            </a:lvl6pPr>
            <a:lvl7pPr marL="2743095" indent="0">
              <a:buNone/>
              <a:defRPr sz="900"/>
            </a:lvl7pPr>
            <a:lvl8pPr marL="3200277" indent="0">
              <a:buNone/>
              <a:defRPr sz="900"/>
            </a:lvl8pPr>
            <a:lvl9pPr marL="3657460" indent="0">
              <a:buNone/>
              <a:defRPr sz="900"/>
            </a:lvl9pPr>
          </a:lstStyle>
          <a:p>
            <a:pPr lvl="0"/>
            <a:r>
              <a:rPr lang="fr-FR" smtClean="0"/>
              <a:t>Modifiez les styles du texte du masque</a:t>
            </a:r>
          </a:p>
        </p:txBody>
      </p:sp>
      <p:sp>
        <p:nvSpPr>
          <p:cNvPr id="48" name="Date Placeholder 4"/>
          <p:cNvSpPr>
            <a:spLocks noGrp="1"/>
          </p:cNvSpPr>
          <p:nvPr>
            <p:ph type="dt" sz="half" idx="10"/>
          </p:nvPr>
        </p:nvSpPr>
        <p:spPr/>
        <p:txBody>
          <a:bodyPr/>
          <a:lstStyle>
            <a:lvl1pPr>
              <a:defRPr/>
            </a:lvl1pPr>
          </a:lstStyle>
          <a:p>
            <a:pPr>
              <a:defRPr/>
            </a:pPr>
            <a:endParaRPr lang="fr-FR" altLang="en-GB"/>
          </a:p>
        </p:txBody>
      </p:sp>
      <p:sp>
        <p:nvSpPr>
          <p:cNvPr id="49" name="Footer Placeholder 5"/>
          <p:cNvSpPr>
            <a:spLocks noGrp="1"/>
          </p:cNvSpPr>
          <p:nvPr>
            <p:ph type="ftr" sz="quarter" idx="11"/>
          </p:nvPr>
        </p:nvSpPr>
        <p:spPr>
          <a:xfrm>
            <a:off x="4641273" y="5724526"/>
            <a:ext cx="3494424" cy="366032"/>
          </a:xfrm>
        </p:spPr>
        <p:txBody>
          <a:bodyPr>
            <a:normAutofit/>
          </a:bodyPr>
          <a:lstStyle>
            <a:lvl1pPr>
              <a:defRPr/>
            </a:lvl1pPr>
          </a:lstStyle>
          <a:p>
            <a:pPr>
              <a:defRPr/>
            </a:pPr>
            <a:endParaRPr lang="fr-FR" altLang="en-GB">
              <a:solidFill>
                <a:srgbClr val="94C600"/>
              </a:solidFill>
            </a:endParaRPr>
          </a:p>
        </p:txBody>
      </p:sp>
      <p:sp>
        <p:nvSpPr>
          <p:cNvPr id="50" name="Slide Number Placeholder 6"/>
          <p:cNvSpPr>
            <a:spLocks noGrp="1"/>
          </p:cNvSpPr>
          <p:nvPr>
            <p:ph type="sldNum" sz="quarter" idx="12"/>
          </p:nvPr>
        </p:nvSpPr>
        <p:spPr/>
        <p:txBody>
          <a:bodyPr/>
          <a:lstStyle>
            <a:lvl1pPr>
              <a:defRPr/>
            </a:lvl1pPr>
          </a:lstStyle>
          <a:p>
            <a:pPr>
              <a:defRPr/>
            </a:pPr>
            <a:fld id="{2E0D7835-9174-450B-AB9C-9BE469A6BCEF}" type="slidenum">
              <a:rPr lang="fr-FR" altLang="en-GB"/>
              <a:pPr>
                <a:defRPr/>
              </a:pPr>
              <a:t>‹N°›</a:t>
            </a:fld>
            <a:endParaRPr lang="fr-FR" altLang="en-GB" dirty="0"/>
          </a:p>
        </p:txBody>
      </p:sp>
    </p:spTree>
    <p:extLst>
      <p:ext uri="{BB962C8B-B14F-4D97-AF65-F5344CB8AC3E}">
        <p14:creationId xmlns:p14="http://schemas.microsoft.com/office/powerpoint/2010/main" val="11378242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fr-FR" altLang="en-GB"/>
          </a:p>
        </p:txBody>
      </p:sp>
      <p:sp>
        <p:nvSpPr>
          <p:cNvPr id="5" name="Footer Placeholder 4"/>
          <p:cNvSpPr>
            <a:spLocks noGrp="1"/>
          </p:cNvSpPr>
          <p:nvPr>
            <p:ph type="ftr" sz="quarter" idx="11"/>
          </p:nvPr>
        </p:nvSpPr>
        <p:spPr/>
        <p:txBody>
          <a:bodyPr/>
          <a:lstStyle>
            <a:lvl1pPr>
              <a:defRPr/>
            </a:lvl1pPr>
          </a:lstStyle>
          <a:p>
            <a:pPr>
              <a:defRPr/>
            </a:pPr>
            <a:endParaRPr lang="fr-FR" altLang="en-GB">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E6D82F4B-39DB-4ADD-82A7-F2DFDAD3AF91}" type="slidenum">
              <a:rPr lang="fr-FR" altLang="en-GB"/>
              <a:pPr>
                <a:defRPr/>
              </a:pPr>
              <a:t>‹N°›</a:t>
            </a:fld>
            <a:endParaRPr lang="fr-FR" altLang="en-GB" dirty="0"/>
          </a:p>
        </p:txBody>
      </p:sp>
    </p:spTree>
    <p:extLst>
      <p:ext uri="{BB962C8B-B14F-4D97-AF65-F5344CB8AC3E}">
        <p14:creationId xmlns:p14="http://schemas.microsoft.com/office/powerpoint/2010/main" val="35875690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fr-FR" altLang="en-GB"/>
          </a:p>
        </p:txBody>
      </p:sp>
      <p:sp>
        <p:nvSpPr>
          <p:cNvPr id="5" name="Footer Placeholder 4"/>
          <p:cNvSpPr>
            <a:spLocks noGrp="1"/>
          </p:cNvSpPr>
          <p:nvPr>
            <p:ph type="ftr" sz="quarter" idx="11"/>
          </p:nvPr>
        </p:nvSpPr>
        <p:spPr/>
        <p:txBody>
          <a:bodyPr/>
          <a:lstStyle>
            <a:lvl1pPr>
              <a:defRPr/>
            </a:lvl1pPr>
          </a:lstStyle>
          <a:p>
            <a:pPr>
              <a:defRPr/>
            </a:pPr>
            <a:endParaRPr lang="fr-FR" altLang="en-GB">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EAA36789-AC9F-40DF-ADD6-722D29C33E9E}" type="slidenum">
              <a:rPr lang="fr-FR" altLang="en-GB"/>
              <a:pPr>
                <a:defRPr/>
              </a:pPr>
              <a:t>‹N°›</a:t>
            </a:fld>
            <a:endParaRPr lang="fr-FR" altLang="en-GB" dirty="0"/>
          </a:p>
        </p:txBody>
      </p:sp>
    </p:spTree>
    <p:extLst>
      <p:ext uri="{BB962C8B-B14F-4D97-AF65-F5344CB8AC3E}">
        <p14:creationId xmlns:p14="http://schemas.microsoft.com/office/powerpoint/2010/main" val="27187096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9"/>
            <a:ext cx="8229600" cy="5851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fr-FR"/>
          </a:p>
        </p:txBody>
      </p:sp>
      <p:sp>
        <p:nvSpPr>
          <p:cNvPr id="4" name="Espace réservé du numéro de diapositive 3"/>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DF7720D6-7F9C-42A3-935D-F91BFA714086}" type="slidenum">
              <a:rPr lang="fr-FR"/>
              <a:pPr>
                <a:defRPr/>
              </a:pPr>
              <a:t>‹N°›</a:t>
            </a:fld>
            <a:endParaRPr lang="fr-FR" dirty="0"/>
          </a:p>
        </p:txBody>
      </p:sp>
      <p:sp>
        <p:nvSpPr>
          <p:cNvPr id="5" name="Espace réservé du pied de page 4"/>
          <p:cNvSpPr>
            <a:spLocks noGrp="1"/>
          </p:cNvSpPr>
          <p:nvPr>
            <p:ph type="ftr" sz="quarter" idx="12"/>
          </p:nvPr>
        </p:nvSpPr>
        <p:spPr/>
        <p:txBody>
          <a:bodyPr/>
          <a:lstStyle>
            <a:lvl1pPr fontAlgn="auto">
              <a:spcBef>
                <a:spcPts val="0"/>
              </a:spcBef>
              <a:spcAft>
                <a:spcPts val="0"/>
              </a:spcAft>
              <a:defRPr>
                <a:latin typeface="+mn-lt"/>
              </a:defRPr>
            </a:lvl1pPr>
          </a:lstStyle>
          <a:p>
            <a:pPr>
              <a:defRPr/>
            </a:pPr>
            <a:endParaRPr lang="fr-FR">
              <a:solidFill>
                <a:srgbClr val="94C600"/>
              </a:solidFill>
            </a:endParaRPr>
          </a:p>
        </p:txBody>
      </p:sp>
    </p:spTree>
    <p:extLst>
      <p:ext uri="{BB962C8B-B14F-4D97-AF65-F5344CB8AC3E}">
        <p14:creationId xmlns:p14="http://schemas.microsoft.com/office/powerpoint/2010/main" val="16889366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2 juillet 2015</a:t>
            </a:r>
            <a:endParaRPr lang="fr-BE"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extLst>
      <p:ext uri="{BB962C8B-B14F-4D97-AF65-F5344CB8AC3E}">
        <p14:creationId xmlns:p14="http://schemas.microsoft.com/office/powerpoint/2010/main" val="25424128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2 juillet 2015</a:t>
            </a:r>
            <a:endParaRPr lang="fr-BE"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extLst>
      <p:ext uri="{BB962C8B-B14F-4D97-AF65-F5344CB8AC3E}">
        <p14:creationId xmlns:p14="http://schemas.microsoft.com/office/powerpoint/2010/main" val="250820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6894D0DD-556F-BA46-BFF4-4F9BC6487C20}" type="datetime1">
              <a:rPr lang="en-US" smtClean="0"/>
              <a:pPr/>
              <a:t>12/2/2015</a:t>
            </a:fld>
            <a:endParaRPr lang="fr-FR"/>
          </a:p>
        </p:txBody>
      </p:sp>
      <p:sp>
        <p:nvSpPr>
          <p:cNvPr id="3" name="Espace réservé du pied de page 2"/>
          <p:cNvSpPr>
            <a:spLocks noGrp="1"/>
          </p:cNvSpPr>
          <p:nvPr>
            <p:ph type="ftr" sz="quarter" idx="11"/>
          </p:nvPr>
        </p:nvSpPr>
        <p:spPr/>
        <p:txBody>
          <a:bodyPr/>
          <a:lstStyle/>
          <a:p>
            <a:r>
              <a:rPr lang="fr-FR" smtClean="0"/>
              <a:t>TITRE DE LA PRÉSENTATION_Date</a:t>
            </a:r>
            <a:endParaRPr lang="fr-FR"/>
          </a:p>
        </p:txBody>
      </p:sp>
      <p:sp>
        <p:nvSpPr>
          <p:cNvPr id="4" name="Espace réservé du numéro de diapositive 3"/>
          <p:cNvSpPr>
            <a:spLocks noGrp="1"/>
          </p:cNvSpPr>
          <p:nvPr>
            <p:ph type="sldNum" sz="quarter" idx="12"/>
          </p:nvPr>
        </p:nvSpPr>
        <p:spPr/>
        <p:txBody>
          <a:bodyPr/>
          <a:lstStyle/>
          <a:p>
            <a:fld id="{3351D798-1195-D347-8169-1EB9C833A7C8}" type="slidenum">
              <a:rPr lang="fr-FR" smtClean="0"/>
              <a:pPr/>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2 juillet 2015</a:t>
            </a:r>
            <a:endParaRPr lang="fr-BE"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extLst>
      <p:ext uri="{BB962C8B-B14F-4D97-AF65-F5344CB8AC3E}">
        <p14:creationId xmlns:p14="http://schemas.microsoft.com/office/powerpoint/2010/main" val="16004633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2 juillet 2015</a:t>
            </a:r>
            <a:endParaRPr lang="fr-BE"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extLst>
      <p:ext uri="{BB962C8B-B14F-4D97-AF65-F5344CB8AC3E}">
        <p14:creationId xmlns:p14="http://schemas.microsoft.com/office/powerpoint/2010/main" val="22770417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r>
              <a:rPr lang="fr-FR" smtClean="0">
                <a:solidFill>
                  <a:prstClr val="black">
                    <a:tint val="75000"/>
                  </a:prstClr>
                </a:solidFill>
              </a:rPr>
              <a:t>2 juillet 2015</a:t>
            </a:r>
            <a:endParaRPr lang="fr-BE"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extLst>
      <p:ext uri="{BB962C8B-B14F-4D97-AF65-F5344CB8AC3E}">
        <p14:creationId xmlns:p14="http://schemas.microsoft.com/office/powerpoint/2010/main" val="24729289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r>
              <a:rPr lang="fr-FR" smtClean="0">
                <a:solidFill>
                  <a:prstClr val="black">
                    <a:tint val="75000"/>
                  </a:prstClr>
                </a:solidFill>
              </a:rPr>
              <a:t>2 juillet 2015</a:t>
            </a:r>
            <a:endParaRPr lang="fr-BE"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extLst>
      <p:ext uri="{BB962C8B-B14F-4D97-AF65-F5344CB8AC3E}">
        <p14:creationId xmlns:p14="http://schemas.microsoft.com/office/powerpoint/2010/main" val="22931372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
        <p:nvSpPr>
          <p:cNvPr id="7" name="Espace réservé du pied de page 2"/>
          <p:cNvSpPr txBox="1">
            <a:spLocks/>
          </p:cNvSpPr>
          <p:nvPr userDrawn="1"/>
        </p:nvSpPr>
        <p:spPr>
          <a:xfrm>
            <a:off x="2990528" y="6303508"/>
            <a:ext cx="2895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dirty="0" smtClean="0">
                <a:solidFill>
                  <a:prstClr val="black">
                    <a:tint val="75000"/>
                  </a:prstClr>
                </a:solidFill>
              </a:rPr>
              <a:t>www.opca-transports-services.com</a:t>
            </a:r>
            <a:endParaRPr lang="fr-BE" dirty="0">
              <a:solidFill>
                <a:prstClr val="black">
                  <a:tint val="75000"/>
                </a:prstClr>
              </a:solidFill>
            </a:endParaRPr>
          </a:p>
        </p:txBody>
      </p:sp>
      <p:sp>
        <p:nvSpPr>
          <p:cNvPr id="11" name="Espace réservé de la date 1"/>
          <p:cNvSpPr>
            <a:spLocks noGrp="1"/>
          </p:cNvSpPr>
          <p:nvPr>
            <p:ph type="dt" sz="half" idx="10"/>
          </p:nvPr>
        </p:nvSpPr>
        <p:spPr>
          <a:xfrm>
            <a:off x="395536" y="6293955"/>
            <a:ext cx="2133600" cy="365125"/>
          </a:xfrm>
        </p:spPr>
        <p:txBody>
          <a:bodyPr/>
          <a:lstStyle/>
          <a:p>
            <a:r>
              <a:rPr lang="fr-FR" smtClean="0">
                <a:solidFill>
                  <a:prstClr val="black">
                    <a:tint val="75000"/>
                  </a:prstClr>
                </a:solidFill>
              </a:rPr>
              <a:t>2 juillet 2015</a:t>
            </a:r>
            <a:endParaRPr lang="fr-BE" dirty="0">
              <a:solidFill>
                <a:prstClr val="black">
                  <a:tint val="75000"/>
                </a:prstClr>
              </a:solidFill>
            </a:endParaRPr>
          </a:p>
        </p:txBody>
      </p:sp>
      <p:pic>
        <p:nvPicPr>
          <p:cNvPr id="6" name="Image 2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4895" y="116632"/>
            <a:ext cx="1271601" cy="90559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64715" y="119750"/>
            <a:ext cx="897142" cy="897142"/>
          </a:xfrm>
          <a:prstGeom prst="rect">
            <a:avLst/>
          </a:prstGeom>
        </p:spPr>
      </p:pic>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72200" y="6381328"/>
            <a:ext cx="1959669" cy="2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descr="cid:image002.png@01D098A2.C1467B10"/>
          <p:cNvPicPr/>
          <p:nvPr userDrawn="1"/>
        </p:nvPicPr>
        <p:blipFill>
          <a:blip r:embed="rId5" r:link="rId6" cstate="print"/>
          <a:srcRect/>
          <a:stretch>
            <a:fillRect/>
          </a:stretch>
        </p:blipFill>
        <p:spPr bwMode="auto">
          <a:xfrm>
            <a:off x="6012160" y="116632"/>
            <a:ext cx="792088" cy="864096"/>
          </a:xfrm>
          <a:prstGeom prst="rect">
            <a:avLst/>
          </a:prstGeom>
          <a:noFill/>
          <a:ln w="9525">
            <a:noFill/>
            <a:miter lim="800000"/>
            <a:headEnd/>
            <a:tailEnd/>
          </a:ln>
        </p:spPr>
      </p:pic>
    </p:spTree>
    <p:extLst>
      <p:ext uri="{BB962C8B-B14F-4D97-AF65-F5344CB8AC3E}">
        <p14:creationId xmlns:p14="http://schemas.microsoft.com/office/powerpoint/2010/main" val="34883760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2 juillet 2015</a:t>
            </a:r>
            <a:endParaRPr lang="fr-BE"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extLst>
      <p:ext uri="{BB962C8B-B14F-4D97-AF65-F5344CB8AC3E}">
        <p14:creationId xmlns:p14="http://schemas.microsoft.com/office/powerpoint/2010/main" val="26508356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2 juillet 2015</a:t>
            </a:r>
            <a:endParaRPr lang="fr-BE"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extLst>
      <p:ext uri="{BB962C8B-B14F-4D97-AF65-F5344CB8AC3E}">
        <p14:creationId xmlns:p14="http://schemas.microsoft.com/office/powerpoint/2010/main" val="38953081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2 juillet 2015</a:t>
            </a:r>
            <a:endParaRPr lang="fr-BE"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extLst>
      <p:ext uri="{BB962C8B-B14F-4D97-AF65-F5344CB8AC3E}">
        <p14:creationId xmlns:p14="http://schemas.microsoft.com/office/powerpoint/2010/main" val="40409331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2 juillet 2015</a:t>
            </a:r>
            <a:endParaRPr lang="fr-BE"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extLst>
      <p:ext uri="{BB962C8B-B14F-4D97-AF65-F5344CB8AC3E}">
        <p14:creationId xmlns:p14="http://schemas.microsoft.com/office/powerpoint/2010/main" val="26899002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837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8F81B192-CB71-6743-89A7-2CBDE8E4137E}" type="datetime1">
              <a:rPr lang="en-US" smtClean="0"/>
              <a:pPr/>
              <a:t>12/2/2015</a:t>
            </a:fld>
            <a:endParaRPr lang="fr-FR"/>
          </a:p>
        </p:txBody>
      </p:sp>
      <p:sp>
        <p:nvSpPr>
          <p:cNvPr id="6" name="Espace réservé du pied de page 5"/>
          <p:cNvSpPr>
            <a:spLocks noGrp="1"/>
          </p:cNvSpPr>
          <p:nvPr>
            <p:ph type="ftr" sz="quarter" idx="11"/>
          </p:nvPr>
        </p:nvSpPr>
        <p:spPr/>
        <p:txBody>
          <a:bodyPr/>
          <a:lstStyle/>
          <a:p>
            <a:r>
              <a:rPr lang="fr-FR" smtClean="0"/>
              <a:t>TITRE DE LA PRÉSENTATION_Date</a:t>
            </a:r>
            <a:endParaRPr lang="fr-FR"/>
          </a:p>
        </p:txBody>
      </p:sp>
      <p:sp>
        <p:nvSpPr>
          <p:cNvPr id="7" name="Espace réservé du numéro de diapositive 6"/>
          <p:cNvSpPr>
            <a:spLocks noGrp="1"/>
          </p:cNvSpPr>
          <p:nvPr>
            <p:ph type="sldNum" sz="quarter" idx="12"/>
          </p:nvPr>
        </p:nvSpPr>
        <p:spPr/>
        <p:txBody>
          <a:bodyPr/>
          <a:lstStyle/>
          <a:p>
            <a:fld id="{3351D798-1195-D347-8169-1EB9C833A7C8}" type="slidenum">
              <a:rPr lang="fr-FR" smtClean="0"/>
              <a:pPr/>
              <a:t>‹N°›</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4044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7592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3251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6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3632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9021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8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6442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9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779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844"/>
            <a:ext cx="9144000" cy="6844311"/>
          </a:xfrm>
          <a:prstGeom prst="rect">
            <a:avLst/>
          </a:prstGeom>
        </p:spPr>
      </p:pic>
      <p:sp>
        <p:nvSpPr>
          <p:cNvPr id="3" name="Rectangle 8"/>
          <p:cNvSpPr>
            <a:spLocks noChangeArrowheads="1"/>
          </p:cNvSpPr>
          <p:nvPr/>
        </p:nvSpPr>
        <p:spPr bwMode="auto">
          <a:xfrm>
            <a:off x="990600" y="2438400"/>
            <a:ext cx="79248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defTabSz="914400" fontAlgn="base">
              <a:spcBef>
                <a:spcPct val="20000"/>
              </a:spcBef>
              <a:spcAft>
                <a:spcPct val="0"/>
              </a:spcAft>
              <a:buFontTx/>
              <a:buBlip>
                <a:blip r:embed="rId3"/>
              </a:buBlip>
            </a:pPr>
            <a:endParaRPr lang="fr-FR" sz="2200" b="1">
              <a:solidFill>
                <a:srgbClr val="9A428D"/>
              </a:solidFill>
            </a:endParaRPr>
          </a:p>
        </p:txBody>
      </p:sp>
      <p:pic>
        <p:nvPicPr>
          <p:cNvPr id="9" name="Picture 12" descr="logo_OPTL_HD_Reserv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4496" y="548679"/>
            <a:ext cx="1828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necteur droit 13"/>
          <p:cNvCxnSpPr/>
          <p:nvPr userDrawn="1"/>
        </p:nvCxnSpPr>
        <p:spPr bwMode="auto">
          <a:xfrm>
            <a:off x="0" y="1412776"/>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Connecteur droit 14"/>
          <p:cNvCxnSpPr/>
          <p:nvPr userDrawn="1"/>
        </p:nvCxnSpPr>
        <p:spPr bwMode="auto">
          <a:xfrm>
            <a:off x="0" y="19888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2282985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95536" y="177009"/>
            <a:ext cx="8424936" cy="1143000"/>
          </a:xfrm>
        </p:spPr>
        <p:txBody>
          <a:bodyPr/>
          <a:lstStyle/>
          <a:p>
            <a:r>
              <a:rPr lang="fr-FR" smtClean="0"/>
              <a:t>Cliquez et modifiez le titre</a:t>
            </a:r>
            <a:endParaRPr lang="fr-FR"/>
          </a:p>
        </p:txBody>
      </p:sp>
      <p:sp>
        <p:nvSpPr>
          <p:cNvPr id="3" name="Espace réservé du contenu 2"/>
          <p:cNvSpPr>
            <a:spLocks noGrp="1"/>
          </p:cNvSpPr>
          <p:nvPr>
            <p:ph idx="1"/>
          </p:nvPr>
        </p:nvSpPr>
        <p:spPr>
          <a:xfrm>
            <a:off x="381000" y="1981200"/>
            <a:ext cx="8439472" cy="4343400"/>
          </a:xfrm>
        </p:spPr>
        <p:txBody>
          <a:bodyPr/>
          <a:lstStyle>
            <a:lvl1pPr>
              <a:defRPr spc="-100" baseline="0">
                <a:solidFill>
                  <a:srgbClr val="968160"/>
                </a:solidFill>
              </a:defRPr>
            </a:lvl1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25"/>
          <p:cNvSpPr>
            <a:spLocks noGrp="1" noChangeArrowheads="1"/>
          </p:cNvSpPr>
          <p:nvPr>
            <p:ph type="sldNum" sz="quarter" idx="10"/>
          </p:nvPr>
        </p:nvSpPr>
        <p:spPr>
          <a:xfrm>
            <a:off x="8172400" y="6553200"/>
            <a:ext cx="645840" cy="304800"/>
          </a:xfrm>
          <a:ln/>
        </p:spPr>
        <p:txBody>
          <a:bodyPr/>
          <a:lstStyle>
            <a:lvl1pPr>
              <a:defRPr baseline="0">
                <a:solidFill>
                  <a:srgbClr val="968160"/>
                </a:solidFill>
              </a:defRPr>
            </a:lvl1pPr>
          </a:lstStyle>
          <a:p>
            <a:pPr>
              <a:defRPr/>
            </a:pPr>
            <a:fld id="{EA78F3F5-157F-48D6-B565-7D675ABF3DBA}" type="slidenum">
              <a:rPr lang="fr-FR" smtClean="0"/>
              <a:pPr>
                <a:defRPr/>
              </a:pPr>
              <a:t>‹N°›</a:t>
            </a:fld>
            <a:endParaRPr lang="fr-FR" dirty="0"/>
          </a:p>
        </p:txBody>
      </p:sp>
    </p:spTree>
    <p:extLst>
      <p:ext uri="{BB962C8B-B14F-4D97-AF65-F5344CB8AC3E}">
        <p14:creationId xmlns:p14="http://schemas.microsoft.com/office/powerpoint/2010/main" val="17180435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381000" y="1981200"/>
            <a:ext cx="3886200" cy="4343400"/>
          </a:xfrm>
        </p:spPr>
        <p:txBody>
          <a:bodyPr/>
          <a:lstStyle>
            <a:lvl1pPr>
              <a:defRPr sz="2800" spc="-100" baseline="0">
                <a:solidFill>
                  <a:srgbClr val="96816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419600" y="1981200"/>
            <a:ext cx="3886200" cy="4343400"/>
          </a:xfrm>
        </p:spPr>
        <p:txBody>
          <a:bodyPr/>
          <a:lstStyle>
            <a:lvl1pPr>
              <a:defRPr sz="2800" spc="-100" baseline="0">
                <a:solidFill>
                  <a:srgbClr val="96816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Rectangle 25"/>
          <p:cNvSpPr>
            <a:spLocks noGrp="1" noChangeArrowheads="1"/>
          </p:cNvSpPr>
          <p:nvPr>
            <p:ph type="sldNum" sz="quarter" idx="10"/>
          </p:nvPr>
        </p:nvSpPr>
        <p:spPr>
          <a:ln/>
        </p:spPr>
        <p:txBody>
          <a:bodyPr/>
          <a:lstStyle>
            <a:lvl1pPr>
              <a:defRPr/>
            </a:lvl1pPr>
          </a:lstStyle>
          <a:p>
            <a:pPr>
              <a:defRPr/>
            </a:pPr>
            <a:fld id="{E24C6696-08F3-4A4B-9E53-73279BB35423}" type="slidenum">
              <a:rPr lang="fr-FR"/>
              <a:pPr>
                <a:defRPr/>
              </a:pPr>
              <a:t>‹N°›</a:t>
            </a:fld>
            <a:endParaRPr lang="fr-FR">
              <a:solidFill>
                <a:srgbClr val="000000"/>
              </a:solidFill>
            </a:endParaRPr>
          </a:p>
        </p:txBody>
      </p:sp>
    </p:spTree>
    <p:extLst>
      <p:ext uri="{BB962C8B-B14F-4D97-AF65-F5344CB8AC3E}">
        <p14:creationId xmlns:p14="http://schemas.microsoft.com/office/powerpoint/2010/main" val="3596539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9178A75-5F5C-2E47-9802-ED92DE2F88AE}" type="datetime1">
              <a:rPr lang="en-US" smtClean="0"/>
              <a:pPr/>
              <a:t>12/2/2015</a:t>
            </a:fld>
            <a:endParaRPr lang="fr-FR"/>
          </a:p>
        </p:txBody>
      </p:sp>
      <p:sp>
        <p:nvSpPr>
          <p:cNvPr id="6" name="Espace réservé du pied de page 5"/>
          <p:cNvSpPr>
            <a:spLocks noGrp="1"/>
          </p:cNvSpPr>
          <p:nvPr>
            <p:ph type="ftr" sz="quarter" idx="11"/>
          </p:nvPr>
        </p:nvSpPr>
        <p:spPr/>
        <p:txBody>
          <a:bodyPr/>
          <a:lstStyle/>
          <a:p>
            <a:r>
              <a:rPr lang="fr-FR" smtClean="0"/>
              <a:t>TITRE DE LA PRÉSENTATION_Date</a:t>
            </a:r>
            <a:endParaRPr lang="fr-FR"/>
          </a:p>
        </p:txBody>
      </p:sp>
      <p:sp>
        <p:nvSpPr>
          <p:cNvPr id="7" name="Espace réservé du numéro de diapositive 6"/>
          <p:cNvSpPr>
            <a:spLocks noGrp="1"/>
          </p:cNvSpPr>
          <p:nvPr>
            <p:ph type="sldNum" sz="quarter" idx="12"/>
          </p:nvPr>
        </p:nvSpPr>
        <p:spPr/>
        <p:txBody>
          <a:bodyPr/>
          <a:lstStyle/>
          <a:p>
            <a:fld id="{3351D798-1195-D347-8169-1EB9C833A7C8}" type="slidenum">
              <a:rPr lang="fr-FR" smtClean="0"/>
              <a:pPr/>
              <a:t>‹N°›</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11188" y="188640"/>
            <a:ext cx="7772400" cy="1143000"/>
          </a:xfrm>
        </p:spPr>
        <p:txBody>
          <a:bodyPr/>
          <a:lstStyle/>
          <a:p>
            <a:r>
              <a:rPr lang="fr-FR" dirty="0" smtClean="0"/>
              <a:t>Cliquez et modifiez le titre</a:t>
            </a:r>
            <a:endParaRPr lang="fr-FR" dirty="0"/>
          </a:p>
        </p:txBody>
      </p:sp>
      <p:sp>
        <p:nvSpPr>
          <p:cNvPr id="3" name="Rectangle 25"/>
          <p:cNvSpPr>
            <a:spLocks noGrp="1" noChangeArrowheads="1"/>
          </p:cNvSpPr>
          <p:nvPr>
            <p:ph type="sldNum" sz="quarter" idx="10"/>
          </p:nvPr>
        </p:nvSpPr>
        <p:spPr>
          <a:ln/>
        </p:spPr>
        <p:txBody>
          <a:bodyPr/>
          <a:lstStyle>
            <a:lvl1pPr>
              <a:defRPr/>
            </a:lvl1pPr>
          </a:lstStyle>
          <a:p>
            <a:pPr>
              <a:defRPr/>
            </a:pPr>
            <a:fld id="{B6D0F2A4-46A8-4634-B131-9C3F84123609}" type="slidenum">
              <a:rPr lang="fr-FR"/>
              <a:pPr>
                <a:defRPr/>
              </a:pPr>
              <a:t>‹N°›</a:t>
            </a:fld>
            <a:endParaRPr lang="fr-FR">
              <a:solidFill>
                <a:srgbClr val="000000"/>
              </a:solidFill>
            </a:endParaRPr>
          </a:p>
        </p:txBody>
      </p:sp>
    </p:spTree>
    <p:extLst>
      <p:ext uri="{BB962C8B-B14F-4D97-AF65-F5344CB8AC3E}">
        <p14:creationId xmlns:p14="http://schemas.microsoft.com/office/powerpoint/2010/main" val="40649892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691680" y="148478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691680" y="566124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5"/>
          <p:cNvSpPr>
            <a:spLocks noGrp="1" noChangeArrowheads="1"/>
          </p:cNvSpPr>
          <p:nvPr>
            <p:ph type="sldNum" sz="quarter" idx="10"/>
          </p:nvPr>
        </p:nvSpPr>
        <p:spPr>
          <a:ln/>
        </p:spPr>
        <p:txBody>
          <a:bodyPr/>
          <a:lstStyle>
            <a:lvl1pPr>
              <a:defRPr/>
            </a:lvl1pPr>
          </a:lstStyle>
          <a:p>
            <a:pPr>
              <a:defRPr/>
            </a:pPr>
            <a:fld id="{C4A31321-78FC-4A73-8C4B-EE05D714259B}" type="slidenum">
              <a:rPr lang="fr-FR"/>
              <a:pPr>
                <a:defRPr/>
              </a:pPr>
              <a:t>‹N°›</a:t>
            </a:fld>
            <a:endParaRPr lang="fr-FR">
              <a:solidFill>
                <a:srgbClr val="000000"/>
              </a:solidFill>
            </a:endParaRPr>
          </a:p>
        </p:txBody>
      </p:sp>
    </p:spTree>
    <p:extLst>
      <p:ext uri="{BB962C8B-B14F-4D97-AF65-F5344CB8AC3E}">
        <p14:creationId xmlns:p14="http://schemas.microsoft.com/office/powerpoint/2010/main" val="47168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theme" Target="../theme/theme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89.xml"/><Relationship Id="rId7" Type="http://schemas.openxmlformats.org/officeDocument/2006/relationships/image" Target="../media/image11.tif"/><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theme" Target="../theme/theme8.xml"/><Relationship Id="rId5" Type="http://schemas.openxmlformats.org/officeDocument/2006/relationships/slideLayout" Target="../slideLayouts/slideLayout91.xml"/><Relationship Id="rId4" Type="http://schemas.openxmlformats.org/officeDocument/2006/relationships/slideLayout" Target="../slideLayouts/slideLayout90.xml"/><Relationship Id="rId9" Type="http://schemas.openxmlformats.org/officeDocument/2006/relationships/image" Target="../media/image13.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err="1" smtClean="0"/>
              <a:t>Cliquez</a:t>
            </a:r>
            <a:r>
              <a:rPr lang="en-US" dirty="0" smtClean="0"/>
              <a:t> et </a:t>
            </a:r>
            <a:r>
              <a:rPr lang="en-US" dirty="0" err="1" smtClean="0"/>
              <a:t>modifiez</a:t>
            </a:r>
            <a:r>
              <a:rPr lang="en-US" dirty="0" smtClean="0"/>
              <a:t> le </a:t>
            </a:r>
            <a:r>
              <a:rPr lang="en-US" dirty="0" err="1" smtClean="0"/>
              <a:t>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err="1" smtClean="0"/>
              <a:t>Cliquez</a:t>
            </a:r>
            <a:r>
              <a:rPr lang="en-US" dirty="0" smtClean="0"/>
              <a:t> pour modifier les styles du </a:t>
            </a:r>
            <a:r>
              <a:rPr lang="en-US" dirty="0" err="1" smtClean="0"/>
              <a:t>texte</a:t>
            </a:r>
            <a:r>
              <a:rPr lang="en-US" dirty="0" smtClean="0"/>
              <a:t> du masque</a:t>
            </a:r>
          </a:p>
          <a:p>
            <a:pPr lvl="1"/>
            <a:r>
              <a:rPr lang="en-US" dirty="0" err="1" smtClean="0"/>
              <a:t>Deuxième</a:t>
            </a:r>
            <a:r>
              <a:rPr lang="en-US" dirty="0" smtClean="0"/>
              <a:t> </a:t>
            </a:r>
            <a:r>
              <a:rPr lang="en-US" dirty="0" err="1" smtClean="0"/>
              <a:t>niveau</a:t>
            </a:r>
            <a:endParaRPr lang="en-US" dirty="0" smtClean="0"/>
          </a:p>
          <a:p>
            <a:pPr lvl="2"/>
            <a:r>
              <a:rPr lang="en-US" dirty="0" err="1" smtClean="0"/>
              <a:t>Troisième</a:t>
            </a:r>
            <a:r>
              <a:rPr lang="en-US" dirty="0" smtClean="0"/>
              <a:t> </a:t>
            </a:r>
            <a:r>
              <a:rPr lang="en-US" dirty="0" err="1" smtClean="0"/>
              <a:t>niveau</a:t>
            </a:r>
            <a:endParaRPr lang="en-US" dirty="0" smtClean="0"/>
          </a:p>
        </p:txBody>
      </p:sp>
      <p:sp>
        <p:nvSpPr>
          <p:cNvPr id="5" name="Espace réservé du pied de page 4"/>
          <p:cNvSpPr>
            <a:spLocks noGrp="1"/>
          </p:cNvSpPr>
          <p:nvPr>
            <p:ph type="ftr" sz="quarter" idx="3"/>
          </p:nvPr>
        </p:nvSpPr>
        <p:spPr>
          <a:xfrm>
            <a:off x="457200" y="5943600"/>
            <a:ext cx="6096000" cy="365125"/>
          </a:xfrm>
          <a:prstGeom prst="rect">
            <a:avLst/>
          </a:prstGeom>
        </p:spPr>
        <p:txBody>
          <a:bodyPr vert="horz" lIns="91440" tIns="45720" rIns="91440" bIns="45720" rtlCol="0" anchor="ctr"/>
          <a:lstStyle>
            <a:lvl1pPr algn="l">
              <a:defRPr sz="800">
                <a:solidFill>
                  <a:schemeClr val="bg1"/>
                </a:solidFill>
                <a:latin typeface="Arial"/>
                <a:cs typeface="Arial"/>
              </a:defRPr>
            </a:lvl1pPr>
          </a:lstStyle>
          <a:p>
            <a:r>
              <a:rPr lang="fr-FR" smtClean="0"/>
              <a:t>TITRE DE LA PRÉSENTATION_Date</a:t>
            </a:r>
            <a:endParaRPr lang="fr-FR" dirty="0"/>
          </a:p>
        </p:txBody>
      </p:sp>
      <p:sp>
        <p:nvSpPr>
          <p:cNvPr id="6" name="Espace réservé du numéro de diapositive 5"/>
          <p:cNvSpPr>
            <a:spLocks noGrp="1"/>
          </p:cNvSpPr>
          <p:nvPr>
            <p:ph type="sldNum" sz="quarter" idx="4"/>
          </p:nvPr>
        </p:nvSpPr>
        <p:spPr>
          <a:xfrm>
            <a:off x="8136153" y="6034881"/>
            <a:ext cx="275323" cy="182563"/>
          </a:xfrm>
          <a:prstGeom prst="rect">
            <a:avLst/>
          </a:prstGeom>
        </p:spPr>
        <p:txBody>
          <a:bodyPr vert="horz" lIns="91440" tIns="45720" rIns="91440" bIns="45720" rtlCol="0" anchor="ctr"/>
          <a:lstStyle>
            <a:lvl1pPr algn="r">
              <a:defRPr sz="600">
                <a:solidFill>
                  <a:srgbClr val="FFFFFF"/>
                </a:solidFill>
                <a:latin typeface="Arial"/>
                <a:cs typeface="Arial"/>
              </a:defRPr>
            </a:lvl1pPr>
          </a:lstStyle>
          <a:p>
            <a:fld id="{3351D798-1195-D347-8169-1EB9C833A7C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57200" rtl="0" eaLnBrk="1" latinLnBrk="0" hangingPunct="1">
        <a:spcBef>
          <a:spcPct val="0"/>
        </a:spcBef>
        <a:buNone/>
        <a:defRPr sz="3000" b="1" kern="1200">
          <a:solidFill>
            <a:srgbClr val="282560"/>
          </a:solidFill>
          <a:latin typeface="Arial"/>
          <a:ea typeface="+mj-ea"/>
          <a:cs typeface="Arial"/>
        </a:defRPr>
      </a:lvl1pPr>
    </p:titleStyle>
    <p:bodyStyle>
      <a:lvl1pPr marL="0" indent="0" algn="l" defTabSz="457200" rtl="0" eaLnBrk="1" latinLnBrk="0" hangingPunct="1">
        <a:spcBef>
          <a:spcPct val="20000"/>
        </a:spcBef>
        <a:buFont typeface="Arial"/>
        <a:buNone/>
        <a:defRPr sz="20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None/>
        <a:defRPr sz="1600" kern="1200">
          <a:solidFill>
            <a:srgbClr val="00AEEF"/>
          </a:solidFill>
          <a:latin typeface="Arial"/>
          <a:ea typeface="+mn-ea"/>
          <a:cs typeface="Arial"/>
        </a:defRPr>
      </a:lvl2pPr>
      <a:lvl3pPr marL="1143000" indent="-228600" algn="l" defTabSz="457200" rtl="0" eaLnBrk="1" latinLnBrk="0" hangingPunct="1">
        <a:spcBef>
          <a:spcPct val="20000"/>
        </a:spcBef>
        <a:buClr>
          <a:srgbClr val="00AEEF"/>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75732" y="2971800"/>
            <a:ext cx="8111067" cy="1143000"/>
          </a:xfrm>
          <a:prstGeom prst="rect">
            <a:avLst/>
          </a:prstGeom>
        </p:spPr>
        <p:txBody>
          <a:bodyPr vert="horz" lIns="91440" tIns="45720" rIns="91440" bIns="45720" rtlCol="0" anchor="ctr">
            <a:normAutofit/>
          </a:bodyPr>
          <a:lstStyle/>
          <a:p>
            <a:r>
              <a:rPr lang="fr-FR" dirty="0" smtClean="0"/>
              <a:t>   Cliquez et modifiez le titre</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A4644-45D7-4B4B-BCF2-F6E13D9A28F8}" type="datetime1">
              <a:rPr lang="en-US" smtClean="0"/>
              <a:pPr/>
              <a:t>12/2/2015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TITRE DE LA PRÉSENTATION_Date</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3E782-8483-4142-9D5C-568D9A5FD14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457200" rtl="0" eaLnBrk="1" latinLnBrk="0" hangingPunct="1">
        <a:spcBef>
          <a:spcPct val="0"/>
        </a:spcBef>
        <a:buSzPct val="100000"/>
        <a:buFontTx/>
        <a:buBlip>
          <a:blip r:embed="rId14"/>
        </a:buBlip>
        <a:defRPr sz="3000" b="1" kern="1200" baseline="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cs typeface="Arial" pitchFamily="34" charset="0"/>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cs typeface="Arial" pitchFamily="34" charset="0"/>
            </a:endParaRPr>
          </a:p>
        </p:txBody>
      </p:sp>
      <p:sp>
        <p:nvSpPr>
          <p:cNvPr id="1028" name="Espace réservé du titre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1029" name="Espace réservé du texte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defTabSz="914400">
              <a:defRPr/>
            </a:pPr>
            <a:fld id="{A9E83852-5560-4B67-BF2F-22C541919E80}" type="datetimeFigureOut">
              <a:rPr lang="fr-FR">
                <a:solidFill>
                  <a:srgbClr val="69676D">
                    <a:shade val="90000"/>
                  </a:srgbClr>
                </a:solidFill>
              </a:rPr>
              <a:pPr defTabSz="914400">
                <a:defRPr/>
              </a:pPr>
              <a:t>02/12/2015</a:t>
            </a:fld>
            <a:endParaRPr lang="fr-FR">
              <a:solidFill>
                <a:srgbClr val="69676D">
                  <a:shade val="90000"/>
                </a:srgb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defTabSz="914400">
              <a:defRPr/>
            </a:pPr>
            <a:endParaRPr lang="fr-FR">
              <a:solidFill>
                <a:srgbClr val="69676D">
                  <a:shade val="90000"/>
                </a:srgb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defTabSz="914400">
              <a:defRPr/>
            </a:pPr>
            <a:fld id="{885F47AB-0E14-42B7-913A-0594A1EB8960}" type="slidenum">
              <a:rPr lang="fr-FR">
                <a:solidFill>
                  <a:srgbClr val="69676D">
                    <a:shade val="90000"/>
                  </a:srgbClr>
                </a:solidFill>
              </a:rPr>
              <a:pPr defTabSz="914400">
                <a:defRPr/>
              </a:pPr>
              <a:t>‹N°›</a:t>
            </a:fld>
            <a:endParaRPr lang="fr-FR">
              <a:solidFill>
                <a:srgbClr val="69676D">
                  <a:shade val="90000"/>
                </a:srgbClr>
              </a:solidFill>
            </a:endParaRPr>
          </a:p>
        </p:txBody>
      </p:sp>
      <p:grpSp>
        <p:nvGrpSpPr>
          <p:cNvPr id="1033"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cs typeface="Arial" pitchFamily="34" charset="0"/>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cs typeface="Arial" pitchFamily="34" charset="0"/>
              </a:endParaRPr>
            </a:p>
          </p:txBody>
        </p:sp>
      </p:grpSp>
    </p:spTree>
    <p:extLst>
      <p:ext uri="{BB962C8B-B14F-4D97-AF65-F5344CB8AC3E}">
        <p14:creationId xmlns:p14="http://schemas.microsoft.com/office/powerpoint/2010/main" val="33092217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Verdana" pitchFamily="34" charset="0"/>
        </a:defRPr>
      </a:lvl2pPr>
      <a:lvl3pPr algn="l" rtl="0" eaLnBrk="0" fontAlgn="base" hangingPunct="0">
        <a:spcBef>
          <a:spcPct val="0"/>
        </a:spcBef>
        <a:spcAft>
          <a:spcPct val="0"/>
        </a:spcAft>
        <a:defRPr sz="5000">
          <a:solidFill>
            <a:schemeClr val="tx2"/>
          </a:solidFill>
          <a:latin typeface="Verdana" pitchFamily="34" charset="0"/>
        </a:defRPr>
      </a:lvl3pPr>
      <a:lvl4pPr algn="l" rtl="0" eaLnBrk="0" fontAlgn="base" hangingPunct="0">
        <a:spcBef>
          <a:spcPct val="0"/>
        </a:spcBef>
        <a:spcAft>
          <a:spcPct val="0"/>
        </a:spcAft>
        <a:defRPr sz="5000">
          <a:solidFill>
            <a:schemeClr val="tx2"/>
          </a:solidFill>
          <a:latin typeface="Verdana" pitchFamily="34" charset="0"/>
        </a:defRPr>
      </a:lvl4pPr>
      <a:lvl5pPr algn="l" rtl="0" eaLnBrk="0" fontAlgn="base" hangingPunct="0">
        <a:spcBef>
          <a:spcPct val="0"/>
        </a:spcBef>
        <a:spcAft>
          <a:spcPct val="0"/>
        </a:spcAft>
        <a:defRPr sz="5000">
          <a:solidFill>
            <a:schemeClr val="tx2"/>
          </a:solidFill>
          <a:latin typeface="Verdana" pitchFamily="34" charset="0"/>
        </a:defRPr>
      </a:lvl5pPr>
      <a:lvl6pPr marL="457200" algn="l" rtl="0" fontAlgn="base">
        <a:spcBef>
          <a:spcPct val="0"/>
        </a:spcBef>
        <a:spcAft>
          <a:spcPct val="0"/>
        </a:spcAft>
        <a:defRPr sz="5000">
          <a:solidFill>
            <a:schemeClr val="tx2"/>
          </a:solidFill>
          <a:latin typeface="Verdana" pitchFamily="34" charset="0"/>
        </a:defRPr>
      </a:lvl6pPr>
      <a:lvl7pPr marL="914400" algn="l" rtl="0" fontAlgn="base">
        <a:spcBef>
          <a:spcPct val="0"/>
        </a:spcBef>
        <a:spcAft>
          <a:spcPct val="0"/>
        </a:spcAft>
        <a:defRPr sz="5000">
          <a:solidFill>
            <a:schemeClr val="tx2"/>
          </a:solidFill>
          <a:latin typeface="Verdana" pitchFamily="34" charset="0"/>
        </a:defRPr>
      </a:lvl7pPr>
      <a:lvl8pPr marL="1371600" algn="l" rtl="0" fontAlgn="base">
        <a:spcBef>
          <a:spcPct val="0"/>
        </a:spcBef>
        <a:spcAft>
          <a:spcPct val="0"/>
        </a:spcAft>
        <a:defRPr sz="5000">
          <a:solidFill>
            <a:schemeClr val="tx2"/>
          </a:solidFill>
          <a:latin typeface="Verdana" pitchFamily="34" charset="0"/>
        </a:defRPr>
      </a:lvl8pPr>
      <a:lvl9pPr marL="1828800" algn="l" rtl="0" fontAlgn="base">
        <a:spcBef>
          <a:spcPct val="0"/>
        </a:spcBef>
        <a:spcAft>
          <a:spcPct val="0"/>
        </a:spcAft>
        <a:defRPr sz="5000">
          <a:solidFill>
            <a:schemeClr val="tx2"/>
          </a:solidFill>
          <a:latin typeface="Verdana" pitchFamily="34" charset="0"/>
        </a:defRPr>
      </a:lvl9pPr>
    </p:titleStyle>
    <p:bodyStyle>
      <a:lvl1pPr marL="273050" indent="-273050" algn="l" rtl="0" eaLnBrk="0" fontAlgn="base" hangingPunct="0">
        <a:spcBef>
          <a:spcPct val="20000"/>
        </a:spcBef>
        <a:spcAft>
          <a:spcPct val="0"/>
        </a:spcAft>
        <a:buClr>
          <a:srgbClr val="6BB1C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6BB1C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6585C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cs typeface="Arial" pitchFamily="34" charset="0"/>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cs typeface="Arial" pitchFamily="34" charset="0"/>
            </a:endParaRPr>
          </a:p>
        </p:txBody>
      </p:sp>
      <p:sp>
        <p:nvSpPr>
          <p:cNvPr id="1028" name="Espace réservé du titre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smtClean="0"/>
              <a:t>Cliquez pour modifier le style du titre</a:t>
            </a:r>
            <a:endParaRPr lang="en-US" smtClean="0"/>
          </a:p>
        </p:txBody>
      </p:sp>
      <p:sp>
        <p:nvSpPr>
          <p:cNvPr id="1029" name="Espace réservé du texte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defTabSz="914400">
              <a:defRPr/>
            </a:pPr>
            <a:fld id="{F93D9872-A977-4420-80C4-E53254FB7EAF}" type="datetimeFigureOut">
              <a:rPr lang="fr-FR">
                <a:solidFill>
                  <a:srgbClr val="69676D">
                    <a:shade val="90000"/>
                  </a:srgbClr>
                </a:solidFill>
              </a:rPr>
              <a:pPr defTabSz="914400">
                <a:defRPr/>
              </a:pPr>
              <a:t>02/12/2015</a:t>
            </a:fld>
            <a:endParaRPr lang="fr-FR">
              <a:solidFill>
                <a:srgbClr val="69676D">
                  <a:shade val="90000"/>
                </a:srgb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defTabSz="914400">
              <a:defRPr/>
            </a:pPr>
            <a:endParaRPr lang="fr-FR">
              <a:solidFill>
                <a:srgbClr val="69676D">
                  <a:shade val="90000"/>
                </a:srgb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defTabSz="914400">
              <a:defRPr/>
            </a:pPr>
            <a:fld id="{39DA0E53-4500-491F-BE19-01B773A36A3B}" type="slidenum">
              <a:rPr lang="fr-FR">
                <a:solidFill>
                  <a:srgbClr val="69676D">
                    <a:shade val="90000"/>
                  </a:srgbClr>
                </a:solidFill>
              </a:rPr>
              <a:pPr defTabSz="914400">
                <a:defRPr/>
              </a:pPr>
              <a:t>‹N°›</a:t>
            </a:fld>
            <a:endParaRPr lang="fr-FR">
              <a:solidFill>
                <a:srgbClr val="69676D">
                  <a:shade val="90000"/>
                </a:srgbClr>
              </a:solidFill>
            </a:endParaRPr>
          </a:p>
        </p:txBody>
      </p:sp>
      <p:grpSp>
        <p:nvGrpSpPr>
          <p:cNvPr id="1033"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cs typeface="Arial" pitchFamily="34" charset="0"/>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cs typeface="Arial" pitchFamily="34" charset="0"/>
              </a:endParaRPr>
            </a:p>
          </p:txBody>
        </p:sp>
      </p:grpSp>
    </p:spTree>
    <p:extLst>
      <p:ext uri="{BB962C8B-B14F-4D97-AF65-F5344CB8AC3E}">
        <p14:creationId xmlns:p14="http://schemas.microsoft.com/office/powerpoint/2010/main" val="236996401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Verdana" pitchFamily="34" charset="0"/>
        </a:defRPr>
      </a:lvl2pPr>
      <a:lvl3pPr algn="l" rtl="0" eaLnBrk="0" fontAlgn="base" hangingPunct="0">
        <a:spcBef>
          <a:spcPct val="0"/>
        </a:spcBef>
        <a:spcAft>
          <a:spcPct val="0"/>
        </a:spcAft>
        <a:defRPr sz="5000">
          <a:solidFill>
            <a:schemeClr val="tx2"/>
          </a:solidFill>
          <a:latin typeface="Verdana" pitchFamily="34" charset="0"/>
        </a:defRPr>
      </a:lvl3pPr>
      <a:lvl4pPr algn="l" rtl="0" eaLnBrk="0" fontAlgn="base" hangingPunct="0">
        <a:spcBef>
          <a:spcPct val="0"/>
        </a:spcBef>
        <a:spcAft>
          <a:spcPct val="0"/>
        </a:spcAft>
        <a:defRPr sz="5000">
          <a:solidFill>
            <a:schemeClr val="tx2"/>
          </a:solidFill>
          <a:latin typeface="Verdana" pitchFamily="34" charset="0"/>
        </a:defRPr>
      </a:lvl4pPr>
      <a:lvl5pPr algn="l" rtl="0" eaLnBrk="0" fontAlgn="base" hangingPunct="0">
        <a:spcBef>
          <a:spcPct val="0"/>
        </a:spcBef>
        <a:spcAft>
          <a:spcPct val="0"/>
        </a:spcAft>
        <a:defRPr sz="5000">
          <a:solidFill>
            <a:schemeClr val="tx2"/>
          </a:solidFill>
          <a:latin typeface="Verdana" pitchFamily="34" charset="0"/>
        </a:defRPr>
      </a:lvl5pPr>
      <a:lvl6pPr marL="457200" algn="l" rtl="0" fontAlgn="base">
        <a:spcBef>
          <a:spcPct val="0"/>
        </a:spcBef>
        <a:spcAft>
          <a:spcPct val="0"/>
        </a:spcAft>
        <a:defRPr sz="5000">
          <a:solidFill>
            <a:schemeClr val="tx2"/>
          </a:solidFill>
          <a:latin typeface="Verdana" pitchFamily="34" charset="0"/>
        </a:defRPr>
      </a:lvl6pPr>
      <a:lvl7pPr marL="914400" algn="l" rtl="0" fontAlgn="base">
        <a:spcBef>
          <a:spcPct val="0"/>
        </a:spcBef>
        <a:spcAft>
          <a:spcPct val="0"/>
        </a:spcAft>
        <a:defRPr sz="5000">
          <a:solidFill>
            <a:schemeClr val="tx2"/>
          </a:solidFill>
          <a:latin typeface="Verdana" pitchFamily="34" charset="0"/>
        </a:defRPr>
      </a:lvl7pPr>
      <a:lvl8pPr marL="1371600" algn="l" rtl="0" fontAlgn="base">
        <a:spcBef>
          <a:spcPct val="0"/>
        </a:spcBef>
        <a:spcAft>
          <a:spcPct val="0"/>
        </a:spcAft>
        <a:defRPr sz="5000">
          <a:solidFill>
            <a:schemeClr val="tx2"/>
          </a:solidFill>
          <a:latin typeface="Verdana" pitchFamily="34" charset="0"/>
        </a:defRPr>
      </a:lvl8pPr>
      <a:lvl9pPr marL="1828800" algn="l" rtl="0" fontAlgn="base">
        <a:spcBef>
          <a:spcPct val="0"/>
        </a:spcBef>
        <a:spcAft>
          <a:spcPct val="0"/>
        </a:spcAft>
        <a:defRPr sz="5000">
          <a:solidFill>
            <a:schemeClr val="tx2"/>
          </a:solidFill>
          <a:latin typeface="Verdana" pitchFamily="34" charset="0"/>
        </a:defRPr>
      </a:lvl9pPr>
    </p:titleStyle>
    <p:bodyStyle>
      <a:lvl1pPr marL="273050" indent="-273050" algn="l" rtl="0" eaLnBrk="0" fontAlgn="base" hangingPunct="0">
        <a:spcBef>
          <a:spcPct val="20000"/>
        </a:spcBef>
        <a:spcAft>
          <a:spcPct val="0"/>
        </a:spcAft>
        <a:buClr>
          <a:srgbClr val="6BB1C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6BB1C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6585C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cs typeface="Arial" pitchFamily="34" charset="0"/>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cs typeface="Arial" pitchFamily="34" charset="0"/>
            </a:endParaRPr>
          </a:p>
        </p:txBody>
      </p:sp>
      <p:sp>
        <p:nvSpPr>
          <p:cNvPr id="1028" name="Espace réservé du titre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smtClean="0"/>
              <a:t>Cliquez pour modifier le style du titre</a:t>
            </a:r>
            <a:endParaRPr lang="en-US" smtClean="0"/>
          </a:p>
        </p:txBody>
      </p:sp>
      <p:sp>
        <p:nvSpPr>
          <p:cNvPr id="1029" name="Espace réservé du texte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defTabSz="914400">
              <a:defRPr/>
            </a:pPr>
            <a:fld id="{F93D9872-A977-4420-80C4-E53254FB7EAF}" type="datetimeFigureOut">
              <a:rPr lang="fr-FR">
                <a:solidFill>
                  <a:srgbClr val="69676D">
                    <a:shade val="90000"/>
                  </a:srgbClr>
                </a:solidFill>
              </a:rPr>
              <a:pPr defTabSz="914400">
                <a:defRPr/>
              </a:pPr>
              <a:t>02/12/2015</a:t>
            </a:fld>
            <a:endParaRPr lang="fr-FR">
              <a:solidFill>
                <a:srgbClr val="69676D">
                  <a:shade val="90000"/>
                </a:srgb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defTabSz="914400">
              <a:defRPr/>
            </a:pPr>
            <a:endParaRPr lang="fr-FR">
              <a:solidFill>
                <a:srgbClr val="69676D">
                  <a:shade val="90000"/>
                </a:srgb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defTabSz="914400">
              <a:defRPr/>
            </a:pPr>
            <a:fld id="{39DA0E53-4500-491F-BE19-01B773A36A3B}" type="slidenum">
              <a:rPr lang="fr-FR">
                <a:solidFill>
                  <a:srgbClr val="69676D">
                    <a:shade val="90000"/>
                  </a:srgbClr>
                </a:solidFill>
              </a:rPr>
              <a:pPr defTabSz="914400">
                <a:defRPr/>
              </a:pPr>
              <a:t>‹N°›</a:t>
            </a:fld>
            <a:endParaRPr lang="fr-FR">
              <a:solidFill>
                <a:srgbClr val="69676D">
                  <a:shade val="90000"/>
                </a:srgbClr>
              </a:solidFill>
            </a:endParaRPr>
          </a:p>
        </p:txBody>
      </p:sp>
      <p:grpSp>
        <p:nvGrpSpPr>
          <p:cNvPr id="1033"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cs typeface="Arial" pitchFamily="34" charset="0"/>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cs typeface="Arial" pitchFamily="34" charset="0"/>
              </a:endParaRPr>
            </a:p>
          </p:txBody>
        </p:sp>
      </p:grpSp>
    </p:spTree>
    <p:extLst>
      <p:ext uri="{BB962C8B-B14F-4D97-AF65-F5344CB8AC3E}">
        <p14:creationId xmlns:p14="http://schemas.microsoft.com/office/powerpoint/2010/main" val="31599996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Verdana" pitchFamily="34" charset="0"/>
        </a:defRPr>
      </a:lvl2pPr>
      <a:lvl3pPr algn="l" rtl="0" eaLnBrk="0" fontAlgn="base" hangingPunct="0">
        <a:spcBef>
          <a:spcPct val="0"/>
        </a:spcBef>
        <a:spcAft>
          <a:spcPct val="0"/>
        </a:spcAft>
        <a:defRPr sz="5000">
          <a:solidFill>
            <a:schemeClr val="tx2"/>
          </a:solidFill>
          <a:latin typeface="Verdana" pitchFamily="34" charset="0"/>
        </a:defRPr>
      </a:lvl3pPr>
      <a:lvl4pPr algn="l" rtl="0" eaLnBrk="0" fontAlgn="base" hangingPunct="0">
        <a:spcBef>
          <a:spcPct val="0"/>
        </a:spcBef>
        <a:spcAft>
          <a:spcPct val="0"/>
        </a:spcAft>
        <a:defRPr sz="5000">
          <a:solidFill>
            <a:schemeClr val="tx2"/>
          </a:solidFill>
          <a:latin typeface="Verdana" pitchFamily="34" charset="0"/>
        </a:defRPr>
      </a:lvl4pPr>
      <a:lvl5pPr algn="l" rtl="0" eaLnBrk="0" fontAlgn="base" hangingPunct="0">
        <a:spcBef>
          <a:spcPct val="0"/>
        </a:spcBef>
        <a:spcAft>
          <a:spcPct val="0"/>
        </a:spcAft>
        <a:defRPr sz="5000">
          <a:solidFill>
            <a:schemeClr val="tx2"/>
          </a:solidFill>
          <a:latin typeface="Verdana" pitchFamily="34" charset="0"/>
        </a:defRPr>
      </a:lvl5pPr>
      <a:lvl6pPr marL="457200" algn="l" rtl="0" fontAlgn="base">
        <a:spcBef>
          <a:spcPct val="0"/>
        </a:spcBef>
        <a:spcAft>
          <a:spcPct val="0"/>
        </a:spcAft>
        <a:defRPr sz="5000">
          <a:solidFill>
            <a:schemeClr val="tx2"/>
          </a:solidFill>
          <a:latin typeface="Verdana" pitchFamily="34" charset="0"/>
        </a:defRPr>
      </a:lvl6pPr>
      <a:lvl7pPr marL="914400" algn="l" rtl="0" fontAlgn="base">
        <a:spcBef>
          <a:spcPct val="0"/>
        </a:spcBef>
        <a:spcAft>
          <a:spcPct val="0"/>
        </a:spcAft>
        <a:defRPr sz="5000">
          <a:solidFill>
            <a:schemeClr val="tx2"/>
          </a:solidFill>
          <a:latin typeface="Verdana" pitchFamily="34" charset="0"/>
        </a:defRPr>
      </a:lvl7pPr>
      <a:lvl8pPr marL="1371600" algn="l" rtl="0" fontAlgn="base">
        <a:spcBef>
          <a:spcPct val="0"/>
        </a:spcBef>
        <a:spcAft>
          <a:spcPct val="0"/>
        </a:spcAft>
        <a:defRPr sz="5000">
          <a:solidFill>
            <a:schemeClr val="tx2"/>
          </a:solidFill>
          <a:latin typeface="Verdana" pitchFamily="34" charset="0"/>
        </a:defRPr>
      </a:lvl8pPr>
      <a:lvl9pPr marL="1828800" algn="l" rtl="0" fontAlgn="base">
        <a:spcBef>
          <a:spcPct val="0"/>
        </a:spcBef>
        <a:spcAft>
          <a:spcPct val="0"/>
        </a:spcAft>
        <a:defRPr sz="5000">
          <a:solidFill>
            <a:schemeClr val="tx2"/>
          </a:solidFill>
          <a:latin typeface="Verdana" pitchFamily="34" charset="0"/>
        </a:defRPr>
      </a:lvl9pPr>
    </p:titleStyle>
    <p:bodyStyle>
      <a:lvl1pPr marL="273050" indent="-273050" algn="l" rtl="0" eaLnBrk="0" fontAlgn="base" hangingPunct="0">
        <a:spcBef>
          <a:spcPct val="20000"/>
        </a:spcBef>
        <a:spcAft>
          <a:spcPct val="0"/>
        </a:spcAft>
        <a:buClr>
          <a:srgbClr val="6BB1C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6BB1C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6585C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2F35F"/>
            </a:gs>
            <a:gs pos="62000">
              <a:srgbClr val="92BE3F"/>
            </a:gs>
            <a:gs pos="100000">
              <a:srgbClr val="80A33D"/>
            </a:gs>
          </a:gsLst>
          <a:lin ang="5400000"/>
        </a:gradFill>
        <a:effectLst/>
      </p:bgPr>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5313" y="0"/>
            <a:ext cx="9932940"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56" y="0"/>
                  <a:ext cx="159958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14" name="Rectangle 2"/>
                <p:cNvSpPr/>
                <p:nvPr/>
              </p:nvSpPr>
              <p:spPr>
                <a:xfrm>
                  <a:off x="-145" y="0"/>
                  <a:ext cx="45665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15" name="Rectangle 3"/>
                <p:cNvSpPr/>
                <p:nvPr/>
              </p:nvSpPr>
              <p:spPr>
                <a:xfrm>
                  <a:off x="228185" y="0"/>
                  <a:ext cx="761953"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4854" y="0"/>
                  <a:ext cx="159958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11" name="Rectangle 110"/>
                <p:cNvSpPr/>
                <p:nvPr/>
              </p:nvSpPr>
              <p:spPr>
                <a:xfrm>
                  <a:off x="253" y="0"/>
                  <a:ext cx="45665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12" name="Rectangle 111"/>
                <p:cNvSpPr/>
                <p:nvPr/>
              </p:nvSpPr>
              <p:spPr>
                <a:xfrm>
                  <a:off x="228582" y="0"/>
                  <a:ext cx="761953"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5304" y="0"/>
                  <a:ext cx="159958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08" name="Rectangle 107"/>
                <p:cNvSpPr/>
                <p:nvPr/>
              </p:nvSpPr>
              <p:spPr>
                <a:xfrm>
                  <a:off x="21228" y="47625"/>
                  <a:ext cx="413045"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09" name="Rectangle 108"/>
                <p:cNvSpPr/>
                <p:nvPr/>
              </p:nvSpPr>
              <p:spPr>
                <a:xfrm>
                  <a:off x="249557" y="0"/>
                  <a:ext cx="71834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sp>
            <p:nvSpPr>
              <p:cNvPr id="104" name="Rectangle 103"/>
              <p:cNvSpPr/>
              <p:nvPr/>
            </p:nvSpPr>
            <p:spPr>
              <a:xfrm>
                <a:off x="3809622" y="0"/>
                <a:ext cx="2820767"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05" name="Rectangle 104"/>
              <p:cNvSpPr/>
              <p:nvPr/>
            </p:nvSpPr>
            <p:spPr>
              <a:xfrm>
                <a:off x="2896304" y="0"/>
                <a:ext cx="45665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06" name="Rectangle 105"/>
              <p:cNvSpPr/>
              <p:nvPr/>
            </p:nvSpPr>
            <p:spPr>
              <a:xfrm>
                <a:off x="3124634" y="0"/>
                <a:ext cx="761953"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sp>
          <p:nvSpPr>
            <p:cNvPr id="44" name="Freeform 43"/>
            <p:cNvSpPr/>
            <p:nvPr/>
          </p:nvSpPr>
          <p:spPr>
            <a:xfrm>
              <a:off x="-11689" y="5034643"/>
              <a:ext cx="9143440" cy="1175657"/>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45" name="Freeform 44"/>
            <p:cNvSpPr/>
            <p:nvPr/>
          </p:nvSpPr>
          <p:spPr>
            <a:xfrm>
              <a:off x="-11689" y="3467100"/>
              <a:ext cx="9143440" cy="89126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46" name="Freeform 45"/>
            <p:cNvSpPr/>
            <p:nvPr/>
          </p:nvSpPr>
          <p:spPr>
            <a:xfrm>
              <a:off x="-23234" y="5640161"/>
              <a:ext cx="3004200" cy="1212396"/>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47" name="Freeform 46"/>
            <p:cNvSpPr/>
            <p:nvPr/>
          </p:nvSpPr>
          <p:spPr>
            <a:xfrm>
              <a:off x="-11689" y="5285014"/>
              <a:ext cx="9143440" cy="1477736"/>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49" name="Freeform 48"/>
            <p:cNvSpPr/>
            <p:nvPr/>
          </p:nvSpPr>
          <p:spPr>
            <a:xfrm>
              <a:off x="2136917" y="5132614"/>
              <a:ext cx="6983290" cy="1719943"/>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lang="en-US" sz="2000" dirty="0">
                <a:solidFill>
                  <a:prstClr val="black"/>
                </a:solidFill>
              </a:endParaRPr>
            </a:p>
          </p:txBody>
        </p:sp>
        <p:sp>
          <p:nvSpPr>
            <p:cNvPr id="50" name="Hexagon 49"/>
            <p:cNvSpPr/>
            <p:nvPr/>
          </p:nvSpPr>
          <p:spPr>
            <a:xfrm rot="1800000">
              <a:off x="2996359" y="2858861"/>
              <a:ext cx="1600872" cy="1389289"/>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51" name="Hexagon 50"/>
            <p:cNvSpPr/>
            <p:nvPr/>
          </p:nvSpPr>
          <p:spPr>
            <a:xfrm rot="1800000">
              <a:off x="3719830" y="4125686"/>
              <a:ext cx="1602155" cy="1389290"/>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52" name="Hexagon 51"/>
            <p:cNvSpPr/>
            <p:nvPr/>
          </p:nvSpPr>
          <p:spPr>
            <a:xfrm rot="1800000">
              <a:off x="3730092" y="1592036"/>
              <a:ext cx="1600872" cy="1389290"/>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53" name="Hexagon 52"/>
            <p:cNvSpPr/>
            <p:nvPr/>
          </p:nvSpPr>
          <p:spPr>
            <a:xfrm rot="1800000">
              <a:off x="2977118" y="325211"/>
              <a:ext cx="1600872" cy="1389289"/>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54" name="Hexagon 53"/>
            <p:cNvSpPr/>
            <p:nvPr/>
          </p:nvSpPr>
          <p:spPr>
            <a:xfrm rot="1800000">
              <a:off x="4462542" y="5382986"/>
              <a:ext cx="1602154" cy="1389290"/>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55" name="Freeform 54"/>
            <p:cNvSpPr/>
            <p:nvPr/>
          </p:nvSpPr>
          <p:spPr>
            <a:xfrm rot="1800000">
              <a:off x="-382404" y="4201886"/>
              <a:ext cx="1260943" cy="138792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56" name="Hexagon 55"/>
            <p:cNvSpPr/>
            <p:nvPr/>
          </p:nvSpPr>
          <p:spPr>
            <a:xfrm rot="1800000">
              <a:off x="24228" y="5402036"/>
              <a:ext cx="1602154" cy="1389290"/>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57" name="Hexagon 56"/>
            <p:cNvSpPr/>
            <p:nvPr/>
          </p:nvSpPr>
          <p:spPr>
            <a:xfrm rot="1800000">
              <a:off x="52449" y="2849336"/>
              <a:ext cx="1602154" cy="1389290"/>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58" name="Hexagon 57"/>
            <p:cNvSpPr/>
            <p:nvPr/>
          </p:nvSpPr>
          <p:spPr>
            <a:xfrm rot="1800000">
              <a:off x="777202" y="4125686"/>
              <a:ext cx="1600872" cy="1389290"/>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59" name="Hexagon 58"/>
            <p:cNvSpPr/>
            <p:nvPr/>
          </p:nvSpPr>
          <p:spPr>
            <a:xfrm rot="1800000">
              <a:off x="1509652" y="5411561"/>
              <a:ext cx="1602154" cy="138928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60" name="Hexagon 59"/>
            <p:cNvSpPr/>
            <p:nvPr/>
          </p:nvSpPr>
          <p:spPr>
            <a:xfrm rot="1800000">
              <a:off x="1528893" y="2858861"/>
              <a:ext cx="1602155" cy="1389289"/>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95" name="Hexagon 94"/>
            <p:cNvSpPr/>
            <p:nvPr/>
          </p:nvSpPr>
          <p:spPr>
            <a:xfrm rot="1800000">
              <a:off x="796443" y="1563461"/>
              <a:ext cx="1600872" cy="1389289"/>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96" name="Hexagon 95"/>
            <p:cNvSpPr/>
            <p:nvPr/>
          </p:nvSpPr>
          <p:spPr>
            <a:xfrm rot="1800000">
              <a:off x="6806126" y="4144736"/>
              <a:ext cx="1600872" cy="1389290"/>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97" name="Hexagon 96"/>
            <p:cNvSpPr/>
            <p:nvPr/>
          </p:nvSpPr>
          <p:spPr>
            <a:xfrm rot="1800000">
              <a:off x="7548838" y="5421086"/>
              <a:ext cx="1602154" cy="1389290"/>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98" name="Hexagon 97"/>
            <p:cNvSpPr/>
            <p:nvPr/>
          </p:nvSpPr>
          <p:spPr>
            <a:xfrm rot="1800000">
              <a:off x="7548838" y="2868386"/>
              <a:ext cx="1602154" cy="1389290"/>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99" name="Freeform 98"/>
            <p:cNvSpPr/>
            <p:nvPr/>
          </p:nvSpPr>
          <p:spPr>
            <a:xfrm rot="1800000">
              <a:off x="8306943" y="4056290"/>
              <a:ext cx="1242985" cy="138792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00" name="Freeform 99"/>
            <p:cNvSpPr/>
            <p:nvPr/>
          </p:nvSpPr>
          <p:spPr>
            <a:xfrm rot="1800000">
              <a:off x="8306943" y="1511754"/>
              <a:ext cx="1241702" cy="1387929"/>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dirty="0">
                <a:solidFill>
                  <a:prstClr val="white"/>
                </a:solidFill>
              </a:endParaRPr>
            </a:p>
          </p:txBody>
        </p:sp>
      </p:grpSp>
      <p:sp>
        <p:nvSpPr>
          <p:cNvPr id="66" name="Rectangle 65"/>
          <p:cNvSpPr/>
          <p:nvPr/>
        </p:nvSpPr>
        <p:spPr>
          <a:xfrm>
            <a:off x="456687" y="333376"/>
            <a:ext cx="8230626" cy="61858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70" name="Rectangle 69"/>
          <p:cNvSpPr/>
          <p:nvPr/>
        </p:nvSpPr>
        <p:spPr>
          <a:xfrm>
            <a:off x="4561737" y="-21771"/>
            <a:ext cx="3679152" cy="699407"/>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71" name="Rectangle 70"/>
          <p:cNvSpPr/>
          <p:nvPr/>
        </p:nvSpPr>
        <p:spPr>
          <a:xfrm>
            <a:off x="4648970" y="-21771"/>
            <a:ext cx="3504687" cy="6245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400" eaLnBrk="0" fontAlgn="base" hangingPunct="0">
              <a:spcBef>
                <a:spcPct val="0"/>
              </a:spcBef>
              <a:spcAft>
                <a:spcPct val="0"/>
              </a:spcAft>
              <a:defRPr/>
            </a:pPr>
            <a:endParaRPr lang="en-US" sz="2000" dirty="0">
              <a:solidFill>
                <a:prstClr val="white"/>
              </a:solidFill>
            </a:endParaRPr>
          </a:p>
        </p:txBody>
      </p:sp>
      <p:sp>
        <p:nvSpPr>
          <p:cNvPr id="1030" name="Title Placeholder 1"/>
          <p:cNvSpPr>
            <a:spLocks noGrp="1"/>
          </p:cNvSpPr>
          <p:nvPr>
            <p:ph type="title"/>
          </p:nvPr>
        </p:nvSpPr>
        <p:spPr bwMode="auto">
          <a:xfrm>
            <a:off x="1042940" y="1027340"/>
            <a:ext cx="702476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9" rIns="91436" bIns="45719" numCol="1" anchor="b" anchorCtr="0" compatLnSpc="1">
            <a:prstTxWarp prst="textNoShape">
              <a:avLst/>
            </a:prstTxWarp>
          </a:bodyPr>
          <a:lstStyle/>
          <a:p>
            <a:pPr lvl="0"/>
            <a:r>
              <a:rPr lang="fr-FR" altLang="fr-FR" smtClean="0"/>
              <a:t>Modifiez le style du titre</a:t>
            </a:r>
            <a:endParaRPr lang="en-US" altLang="fr-FR" smtClean="0"/>
          </a:p>
        </p:txBody>
      </p:sp>
      <p:sp>
        <p:nvSpPr>
          <p:cNvPr id="1031" name="Text Placeholder 2"/>
          <p:cNvSpPr>
            <a:spLocks noGrp="1"/>
          </p:cNvSpPr>
          <p:nvPr>
            <p:ph type="body" idx="1"/>
          </p:nvPr>
        </p:nvSpPr>
        <p:spPr bwMode="auto">
          <a:xfrm>
            <a:off x="1042940" y="2324101"/>
            <a:ext cx="6778465" cy="350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9" rIns="91436" bIns="45719"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5997223" y="224519"/>
            <a:ext cx="2133343" cy="364671"/>
          </a:xfrm>
          <a:prstGeom prst="rect">
            <a:avLst/>
          </a:prstGeom>
        </p:spPr>
        <p:txBody>
          <a:bodyPr vert="horz" lIns="91436" tIns="45719" rIns="91436" bIns="45719" rtlCol="0" anchor="ctr"/>
          <a:lstStyle>
            <a:lvl1pPr algn="r">
              <a:defRPr sz="1200">
                <a:solidFill>
                  <a:srgbClr val="FEFEFE"/>
                </a:solidFill>
              </a:defRPr>
            </a:lvl1pPr>
          </a:lstStyle>
          <a:p>
            <a:pPr defTabSz="914400" eaLnBrk="0" fontAlgn="base" hangingPunct="0">
              <a:spcBef>
                <a:spcPct val="0"/>
              </a:spcBef>
              <a:spcAft>
                <a:spcPct val="0"/>
              </a:spcAft>
              <a:defRPr/>
            </a:pPr>
            <a:endParaRPr lang="fr-FR" altLang="en-GB">
              <a:latin typeface="Times New (W1)" pitchFamily="18" charset="0"/>
            </a:endParaRPr>
          </a:p>
        </p:txBody>
      </p:sp>
      <p:sp>
        <p:nvSpPr>
          <p:cNvPr id="5" name="Footer Placeholder 4"/>
          <p:cNvSpPr>
            <a:spLocks noGrp="1"/>
          </p:cNvSpPr>
          <p:nvPr>
            <p:ph type="ftr" sz="quarter" idx="3"/>
          </p:nvPr>
        </p:nvSpPr>
        <p:spPr>
          <a:xfrm>
            <a:off x="4641273" y="5852433"/>
            <a:ext cx="3502121" cy="364671"/>
          </a:xfrm>
          <a:prstGeom prst="rect">
            <a:avLst/>
          </a:prstGeom>
        </p:spPr>
        <p:txBody>
          <a:bodyPr vert="horz" lIns="91436" tIns="45719" rIns="91436" bIns="45719" rtlCol="0" anchor="ctr"/>
          <a:lstStyle>
            <a:lvl1pPr algn="r">
              <a:defRPr sz="1200">
                <a:solidFill>
                  <a:schemeClr val="accent1"/>
                </a:solidFill>
              </a:defRPr>
            </a:lvl1pPr>
          </a:lstStyle>
          <a:p>
            <a:pPr defTabSz="914400" eaLnBrk="0" fontAlgn="base" hangingPunct="0">
              <a:spcBef>
                <a:spcPct val="0"/>
              </a:spcBef>
              <a:spcAft>
                <a:spcPct val="0"/>
              </a:spcAft>
              <a:defRPr/>
            </a:pPr>
            <a:endParaRPr lang="fr-FR" altLang="en-GB">
              <a:solidFill>
                <a:srgbClr val="94C600"/>
              </a:solidFill>
              <a:latin typeface="Times New (W1)" pitchFamily="18" charset="0"/>
            </a:endParaRPr>
          </a:p>
        </p:txBody>
      </p:sp>
      <p:sp>
        <p:nvSpPr>
          <p:cNvPr id="6" name="Slide Number Placeholder 5"/>
          <p:cNvSpPr>
            <a:spLocks noGrp="1"/>
          </p:cNvSpPr>
          <p:nvPr>
            <p:ph type="sldNum" sz="quarter" idx="4"/>
          </p:nvPr>
        </p:nvSpPr>
        <p:spPr>
          <a:xfrm>
            <a:off x="4648970" y="224519"/>
            <a:ext cx="1332859" cy="364671"/>
          </a:xfrm>
          <a:prstGeom prst="rect">
            <a:avLst/>
          </a:prstGeom>
        </p:spPr>
        <p:txBody>
          <a:bodyPr vert="horz" lIns="91436" tIns="45719" rIns="91436" bIns="45719" rtlCol="0" anchor="ctr"/>
          <a:lstStyle>
            <a:lvl1pPr algn="l">
              <a:defRPr sz="1200">
                <a:solidFill>
                  <a:srgbClr val="FEFEFE"/>
                </a:solidFill>
              </a:defRPr>
            </a:lvl1pPr>
          </a:lstStyle>
          <a:p>
            <a:pPr defTabSz="914400" eaLnBrk="0" fontAlgn="base" hangingPunct="0">
              <a:spcBef>
                <a:spcPct val="0"/>
              </a:spcBef>
              <a:spcAft>
                <a:spcPct val="0"/>
              </a:spcAft>
              <a:defRPr/>
            </a:pPr>
            <a:fld id="{EC77BA18-BA45-414C-BDE3-C00D883C60FF}" type="slidenum">
              <a:rPr lang="fr-FR" altLang="en-GB">
                <a:latin typeface="Times New (W1)" pitchFamily="18" charset="0"/>
              </a:rPr>
              <a:pPr defTabSz="914400" eaLnBrk="0" fontAlgn="base" hangingPunct="0">
                <a:spcBef>
                  <a:spcPct val="0"/>
                </a:spcBef>
                <a:spcAft>
                  <a:spcPct val="0"/>
                </a:spcAft>
                <a:defRPr/>
              </a:pPr>
              <a:t>‹N°›</a:t>
            </a:fld>
            <a:endParaRPr lang="fr-FR" altLang="en-GB" dirty="0">
              <a:latin typeface="Times New (W1)" pitchFamily="18" charset="0"/>
            </a:endParaRPr>
          </a:p>
        </p:txBody>
      </p:sp>
    </p:spTree>
    <p:extLst>
      <p:ext uri="{BB962C8B-B14F-4D97-AF65-F5344CB8AC3E}">
        <p14:creationId xmlns:p14="http://schemas.microsoft.com/office/powerpoint/2010/main" val="57059031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defTabSz="913984" rtl="0" eaLnBrk="0" fontAlgn="base" hangingPunct="0">
        <a:spcBef>
          <a:spcPct val="0"/>
        </a:spcBef>
        <a:spcAft>
          <a:spcPct val="0"/>
        </a:spcAft>
        <a:defRPr sz="4000" kern="1200">
          <a:solidFill>
            <a:schemeClr val="accent1"/>
          </a:solidFill>
          <a:latin typeface="+mj-lt"/>
          <a:ea typeface="+mj-ea"/>
          <a:cs typeface="+mj-cs"/>
        </a:defRPr>
      </a:lvl1pPr>
      <a:lvl2pPr algn="l" defTabSz="913984" rtl="0" eaLnBrk="0" fontAlgn="base" hangingPunct="0">
        <a:spcBef>
          <a:spcPct val="0"/>
        </a:spcBef>
        <a:spcAft>
          <a:spcPct val="0"/>
        </a:spcAft>
        <a:defRPr sz="4000">
          <a:solidFill>
            <a:schemeClr val="accent1"/>
          </a:solidFill>
          <a:latin typeface="Century Gothic" pitchFamily="34" charset="0"/>
        </a:defRPr>
      </a:lvl2pPr>
      <a:lvl3pPr algn="l" defTabSz="913984" rtl="0" eaLnBrk="0" fontAlgn="base" hangingPunct="0">
        <a:spcBef>
          <a:spcPct val="0"/>
        </a:spcBef>
        <a:spcAft>
          <a:spcPct val="0"/>
        </a:spcAft>
        <a:defRPr sz="4000">
          <a:solidFill>
            <a:schemeClr val="accent1"/>
          </a:solidFill>
          <a:latin typeface="Century Gothic" pitchFamily="34" charset="0"/>
        </a:defRPr>
      </a:lvl3pPr>
      <a:lvl4pPr algn="l" defTabSz="913984" rtl="0" eaLnBrk="0" fontAlgn="base" hangingPunct="0">
        <a:spcBef>
          <a:spcPct val="0"/>
        </a:spcBef>
        <a:spcAft>
          <a:spcPct val="0"/>
        </a:spcAft>
        <a:defRPr sz="4000">
          <a:solidFill>
            <a:schemeClr val="accent1"/>
          </a:solidFill>
          <a:latin typeface="Century Gothic" pitchFamily="34" charset="0"/>
        </a:defRPr>
      </a:lvl4pPr>
      <a:lvl5pPr algn="l" defTabSz="913984"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1922" indent="-273538" algn="l" defTabSz="913984"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131" indent="-273538" algn="l" defTabSz="913984"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3984" indent="-227510" algn="l" defTabSz="913984"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4398" indent="-227510" algn="l" defTabSz="913984" rtl="0" eaLnBrk="0" fontAlgn="base" hangingPunct="0">
        <a:spcBef>
          <a:spcPct val="20000"/>
        </a:spcBef>
        <a:spcAft>
          <a:spcPct val="0"/>
        </a:spcAft>
        <a:buClr>
          <a:schemeClr val="accent1"/>
        </a:buClr>
        <a:buSzPct val="76000"/>
        <a:buFont typeface="Wingdings 2" pitchFamily="18" charset="2"/>
        <a:buChar char=""/>
        <a:defRPr sz="1800" kern="1200">
          <a:solidFill>
            <a:schemeClr val="tx2"/>
          </a:solidFill>
          <a:latin typeface="+mn-lt"/>
          <a:ea typeface="+mn-ea"/>
          <a:cs typeface="+mn-cs"/>
        </a:defRPr>
      </a:lvl4pPr>
      <a:lvl5pPr marL="1325606" indent="-227510" algn="l" defTabSz="913984"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846" indent="-228591" algn="l" defTabSz="914365"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06" indent="-228591" algn="l" defTabSz="914365"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167" indent="-228591" algn="l" defTabSz="914365"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327" indent="-228591" algn="l" defTabSz="914365"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365" rtl="0" eaLnBrk="1" latinLnBrk="0" hangingPunct="1">
        <a:defRPr sz="1800" kern="1200">
          <a:solidFill>
            <a:schemeClr val="tx1"/>
          </a:solidFill>
          <a:latin typeface="+mn-lt"/>
          <a:ea typeface="+mn-ea"/>
          <a:cs typeface="+mn-cs"/>
        </a:defRPr>
      </a:lvl1pPr>
      <a:lvl2pPr marL="457182" algn="l" defTabSz="914365" rtl="0" eaLnBrk="1" latinLnBrk="0" hangingPunct="1">
        <a:defRPr sz="1800" kern="1200">
          <a:solidFill>
            <a:schemeClr val="tx1"/>
          </a:solidFill>
          <a:latin typeface="+mn-lt"/>
          <a:ea typeface="+mn-ea"/>
          <a:cs typeface="+mn-cs"/>
        </a:defRPr>
      </a:lvl2pPr>
      <a:lvl3pPr marL="914365" algn="l" defTabSz="914365" rtl="0" eaLnBrk="1" latinLnBrk="0" hangingPunct="1">
        <a:defRPr sz="1800" kern="1200">
          <a:solidFill>
            <a:schemeClr val="tx1"/>
          </a:solidFill>
          <a:latin typeface="+mn-lt"/>
          <a:ea typeface="+mn-ea"/>
          <a:cs typeface="+mn-cs"/>
        </a:defRPr>
      </a:lvl3pPr>
      <a:lvl4pPr marL="1371547" algn="l" defTabSz="914365" rtl="0" eaLnBrk="1" latinLnBrk="0" hangingPunct="1">
        <a:defRPr sz="1800" kern="1200">
          <a:solidFill>
            <a:schemeClr val="tx1"/>
          </a:solidFill>
          <a:latin typeface="+mn-lt"/>
          <a:ea typeface="+mn-ea"/>
          <a:cs typeface="+mn-cs"/>
        </a:defRPr>
      </a:lvl4pPr>
      <a:lvl5pPr marL="1828729" algn="l" defTabSz="914365" rtl="0" eaLnBrk="1" latinLnBrk="0" hangingPunct="1">
        <a:defRPr sz="1800" kern="1200">
          <a:solidFill>
            <a:schemeClr val="tx1"/>
          </a:solidFill>
          <a:latin typeface="+mn-lt"/>
          <a:ea typeface="+mn-ea"/>
          <a:cs typeface="+mn-cs"/>
        </a:defRPr>
      </a:lvl5pPr>
      <a:lvl6pPr marL="2285913" algn="l" defTabSz="914365" rtl="0" eaLnBrk="1" latinLnBrk="0" hangingPunct="1">
        <a:defRPr sz="1800" kern="1200">
          <a:solidFill>
            <a:schemeClr val="tx1"/>
          </a:solidFill>
          <a:latin typeface="+mn-lt"/>
          <a:ea typeface="+mn-ea"/>
          <a:cs typeface="+mn-cs"/>
        </a:defRPr>
      </a:lvl6pPr>
      <a:lvl7pPr marL="2743095" algn="l" defTabSz="914365" rtl="0" eaLnBrk="1" latinLnBrk="0" hangingPunct="1">
        <a:defRPr sz="1800" kern="1200">
          <a:solidFill>
            <a:schemeClr val="tx1"/>
          </a:solidFill>
          <a:latin typeface="+mn-lt"/>
          <a:ea typeface="+mn-ea"/>
          <a:cs typeface="+mn-cs"/>
        </a:defRPr>
      </a:lvl7pPr>
      <a:lvl8pPr marL="3200277" algn="l" defTabSz="914365" rtl="0" eaLnBrk="1" latinLnBrk="0" hangingPunct="1">
        <a:defRPr sz="1800" kern="1200">
          <a:solidFill>
            <a:schemeClr val="tx1"/>
          </a:solidFill>
          <a:latin typeface="+mn-lt"/>
          <a:ea typeface="+mn-ea"/>
          <a:cs typeface="+mn-cs"/>
        </a:defRPr>
      </a:lvl8pPr>
      <a:lvl9pPr marL="3657460" algn="l" defTabSz="9143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fr-FR" smtClean="0">
                <a:solidFill>
                  <a:prstClr val="black">
                    <a:tint val="75000"/>
                  </a:prstClr>
                </a:solidFill>
                <a:ea typeface="ヒラギノ角ゴ Pro W3" pitchFamily="1" charset="-128"/>
              </a:rPr>
              <a:t>2 juillet 2015</a:t>
            </a:r>
            <a:endParaRPr lang="fr-BE" dirty="0">
              <a:solidFill>
                <a:prstClr val="black">
                  <a:tint val="75000"/>
                </a:prstClr>
              </a:solidFill>
              <a:ea typeface="ヒラギノ角ゴ Pro W3" pitchFamily="1" charset="-128"/>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BE" dirty="0">
              <a:solidFill>
                <a:prstClr val="black">
                  <a:tint val="75000"/>
                </a:prstClr>
              </a:solidFill>
              <a:ea typeface="ヒラギノ角ゴ Pro W3" pitchFamily="1" charset="-128"/>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F4668DC-857F-487D-BFFA-8C0CA5037977}" type="slidenum">
              <a:rPr lang="fr-BE" smtClean="0">
                <a:solidFill>
                  <a:prstClr val="black">
                    <a:tint val="75000"/>
                  </a:prstClr>
                </a:solidFill>
                <a:ea typeface="ヒラギノ角ゴ Pro W3" pitchFamily="1" charset="-128"/>
              </a:rPr>
              <a:pPr defTabSz="914400"/>
              <a:t>‹N°›</a:t>
            </a:fld>
            <a:endParaRPr lang="fr-BE" dirty="0">
              <a:solidFill>
                <a:prstClr val="black">
                  <a:tint val="75000"/>
                </a:prstClr>
              </a:solidFill>
              <a:ea typeface="ヒラギノ角ゴ Pro W3" pitchFamily="1" charset="-128"/>
            </a:endParaRPr>
          </a:p>
        </p:txBody>
      </p:sp>
    </p:spTree>
    <p:extLst>
      <p:ext uri="{BB962C8B-B14F-4D97-AF65-F5344CB8AC3E}">
        <p14:creationId xmlns:p14="http://schemas.microsoft.com/office/powerpoint/2010/main" val="386364835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1493672"/>
          </a:xfrm>
          <a:prstGeom prst="rect">
            <a:avLst/>
          </a:prstGeom>
        </p:spPr>
      </p:pic>
      <p:sp>
        <p:nvSpPr>
          <p:cNvPr id="1026" name="Rectangle 10"/>
          <p:cNvSpPr>
            <a:spLocks noChangeArrowheads="1"/>
          </p:cNvSpPr>
          <p:nvPr/>
        </p:nvSpPr>
        <p:spPr bwMode="auto">
          <a:xfrm>
            <a:off x="990600" y="2438400"/>
            <a:ext cx="79248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defTabSz="914400" fontAlgn="base">
              <a:spcBef>
                <a:spcPct val="20000"/>
              </a:spcBef>
              <a:spcAft>
                <a:spcPct val="0"/>
              </a:spcAft>
              <a:buFontTx/>
              <a:buBlip>
                <a:blip r:embed="rId8"/>
              </a:buBlip>
            </a:pPr>
            <a:endParaRPr lang="fr-FR" sz="2200" b="1">
              <a:solidFill>
                <a:srgbClr val="9A428D"/>
              </a:solidFill>
            </a:endParaRPr>
          </a:p>
        </p:txBody>
      </p:sp>
      <p:sp>
        <p:nvSpPr>
          <p:cNvPr id="1028" name="Rectangle 23"/>
          <p:cNvSpPr>
            <a:spLocks noGrp="1" noChangeArrowheads="1"/>
          </p:cNvSpPr>
          <p:nvPr>
            <p:ph type="title"/>
          </p:nvPr>
        </p:nvSpPr>
        <p:spPr bwMode="auto">
          <a:xfrm>
            <a:off x="395536" y="177009"/>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9" name="Rectangle 24"/>
          <p:cNvSpPr>
            <a:spLocks noGrp="1" noChangeArrowheads="1"/>
          </p:cNvSpPr>
          <p:nvPr>
            <p:ph type="body" idx="1"/>
          </p:nvPr>
        </p:nvSpPr>
        <p:spPr bwMode="auto">
          <a:xfrm>
            <a:off x="381000" y="1981200"/>
            <a:ext cx="7924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049" name="Rectangle 25"/>
          <p:cNvSpPr>
            <a:spLocks noGrp="1" noChangeArrowheads="1"/>
          </p:cNvSpPr>
          <p:nvPr>
            <p:ph type="sldNum" sz="quarter" idx="4"/>
          </p:nvPr>
        </p:nvSpPr>
        <p:spPr bwMode="auto">
          <a:xfrm>
            <a:off x="6553200" y="65532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a:defRPr sz="1400">
                <a:solidFill>
                  <a:srgbClr val="302B78"/>
                </a:solidFill>
                <a:latin typeface="Arial" pitchFamily="34" charset="0"/>
              </a:defRPr>
            </a:lvl1pPr>
          </a:lstStyle>
          <a:p>
            <a:pPr defTabSz="914400" eaLnBrk="0" fontAlgn="base" hangingPunct="0">
              <a:spcBef>
                <a:spcPct val="0"/>
              </a:spcBef>
              <a:spcAft>
                <a:spcPct val="0"/>
              </a:spcAft>
              <a:defRPr/>
            </a:pPr>
            <a:fld id="{EE7144D8-7D80-40D3-B257-87BE4FC817EB}" type="slidenum">
              <a:rPr lang="fr-FR"/>
              <a:pPr defTabSz="914400" eaLnBrk="0" fontAlgn="base" hangingPunct="0">
                <a:spcBef>
                  <a:spcPct val="0"/>
                </a:spcBef>
                <a:spcAft>
                  <a:spcPct val="0"/>
                </a:spcAft>
                <a:defRPr/>
              </a:pPr>
              <a:t>‹N°›</a:t>
            </a:fld>
            <a:endParaRPr lang="fr-FR">
              <a:solidFill>
                <a:srgbClr val="000000"/>
              </a:solidFill>
            </a:endParaRPr>
          </a:p>
        </p:txBody>
      </p:sp>
    </p:spTree>
    <p:extLst>
      <p:ext uri="{BB962C8B-B14F-4D97-AF65-F5344CB8AC3E}">
        <p14:creationId xmlns:p14="http://schemas.microsoft.com/office/powerpoint/2010/main" val="7391361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ea typeface="ヒラギノ角ゴ Pro W3" charset="0"/>
          <a:cs typeface="ヒラギノ角ゴ Pro W3" charset="0"/>
        </a:defRPr>
      </a:lvl2pPr>
      <a:lvl3pPr algn="l" rtl="0" eaLnBrk="0" fontAlgn="base" hangingPunct="0">
        <a:spcBef>
          <a:spcPct val="0"/>
        </a:spcBef>
        <a:spcAft>
          <a:spcPct val="0"/>
        </a:spcAft>
        <a:defRPr sz="3200" b="1">
          <a:solidFill>
            <a:schemeClr val="bg1"/>
          </a:solidFill>
          <a:latin typeface="Arial" charset="0"/>
          <a:ea typeface="ヒラギノ角ゴ Pro W3" charset="0"/>
          <a:cs typeface="ヒラギノ角ゴ Pro W3" charset="0"/>
        </a:defRPr>
      </a:lvl3pPr>
      <a:lvl4pPr algn="l" rtl="0" eaLnBrk="0" fontAlgn="base" hangingPunct="0">
        <a:spcBef>
          <a:spcPct val="0"/>
        </a:spcBef>
        <a:spcAft>
          <a:spcPct val="0"/>
        </a:spcAft>
        <a:defRPr sz="3200" b="1">
          <a:solidFill>
            <a:schemeClr val="bg1"/>
          </a:solidFill>
          <a:latin typeface="Arial" charset="0"/>
          <a:ea typeface="ヒラギノ角ゴ Pro W3" charset="0"/>
          <a:cs typeface="ヒラギノ角ゴ Pro W3" charset="0"/>
        </a:defRPr>
      </a:lvl4pPr>
      <a:lvl5pPr algn="l" rtl="0" eaLnBrk="0" fontAlgn="base" hangingPunct="0">
        <a:spcBef>
          <a:spcPct val="0"/>
        </a:spcBef>
        <a:spcAft>
          <a:spcPct val="0"/>
        </a:spcAft>
        <a:defRPr sz="3200" b="1">
          <a:solidFill>
            <a:schemeClr val="bg1"/>
          </a:solidFill>
          <a:latin typeface="Arial" charset="0"/>
          <a:ea typeface="ヒラギノ角ゴ Pro W3" charset="0"/>
          <a:cs typeface="ヒラギノ角ゴ Pro W3" charset="0"/>
        </a:defRPr>
      </a:lvl5pPr>
      <a:lvl6pPr marL="457200" algn="l" rtl="0" fontAlgn="base">
        <a:spcBef>
          <a:spcPct val="0"/>
        </a:spcBef>
        <a:spcAft>
          <a:spcPct val="0"/>
        </a:spcAft>
        <a:defRPr sz="3200" b="1">
          <a:solidFill>
            <a:schemeClr val="bg1"/>
          </a:solidFill>
          <a:latin typeface="Arial" charset="0"/>
          <a:ea typeface="ヒラギノ角ゴ Pro W3" charset="0"/>
          <a:cs typeface="ヒラギノ角ゴ Pro W3" charset="0"/>
        </a:defRPr>
      </a:lvl6pPr>
      <a:lvl7pPr marL="914400" algn="l" rtl="0" fontAlgn="base">
        <a:spcBef>
          <a:spcPct val="0"/>
        </a:spcBef>
        <a:spcAft>
          <a:spcPct val="0"/>
        </a:spcAft>
        <a:defRPr sz="3200" b="1">
          <a:solidFill>
            <a:schemeClr val="bg1"/>
          </a:solidFill>
          <a:latin typeface="Arial" charset="0"/>
          <a:ea typeface="ヒラギノ角ゴ Pro W3" charset="0"/>
          <a:cs typeface="ヒラギノ角ゴ Pro W3" charset="0"/>
        </a:defRPr>
      </a:lvl7pPr>
      <a:lvl8pPr marL="1371600" algn="l" rtl="0" fontAlgn="base">
        <a:spcBef>
          <a:spcPct val="0"/>
        </a:spcBef>
        <a:spcAft>
          <a:spcPct val="0"/>
        </a:spcAft>
        <a:defRPr sz="3200" b="1">
          <a:solidFill>
            <a:schemeClr val="bg1"/>
          </a:solidFill>
          <a:latin typeface="Arial" charset="0"/>
          <a:ea typeface="ヒラギノ角ゴ Pro W3" charset="0"/>
          <a:cs typeface="ヒラギノ角ゴ Pro W3" charset="0"/>
        </a:defRPr>
      </a:lvl8pPr>
      <a:lvl9pPr marL="1828800" algn="l" rtl="0" fontAlgn="base">
        <a:spcBef>
          <a:spcPct val="0"/>
        </a:spcBef>
        <a:spcAft>
          <a:spcPct val="0"/>
        </a:spcAft>
        <a:defRPr sz="3200" b="1">
          <a:solidFill>
            <a:schemeClr val="bg1"/>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SzPct val="100000"/>
        <a:buFontTx/>
        <a:buBlip>
          <a:blip r:embed="rId9"/>
        </a:buBlip>
        <a:defRPr sz="2200" b="1" baseline="0">
          <a:solidFill>
            <a:srgbClr val="968160"/>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000" b="1" i="0" baseline="0">
          <a:solidFill>
            <a:srgbClr val="EBA63A"/>
          </a:solidFill>
          <a:latin typeface="+mn-lt"/>
          <a:ea typeface="+mn-ea"/>
        </a:defRPr>
      </a:lvl2pPr>
      <a:lvl3pPr marL="1200150" indent="-285750" algn="l" rtl="0" eaLnBrk="0" fontAlgn="base" hangingPunct="0">
        <a:spcBef>
          <a:spcPct val="20000"/>
        </a:spcBef>
        <a:spcAft>
          <a:spcPct val="0"/>
        </a:spcAft>
        <a:buClr>
          <a:schemeClr val="tx1">
            <a:lumMod val="50000"/>
            <a:lumOff val="50000"/>
          </a:schemeClr>
        </a:buClr>
        <a:buFont typeface="Wingdings" pitchFamily="2" charset="2"/>
        <a:buChar char="§"/>
        <a:defRPr i="1" baseline="0">
          <a:solidFill>
            <a:schemeClr val="tx1">
              <a:lumMod val="50000"/>
              <a:lumOff val="50000"/>
            </a:schemeClr>
          </a:solidFill>
          <a:latin typeface="+mn-lt"/>
          <a:ea typeface="+mn-ea"/>
        </a:defRPr>
      </a:lvl3pPr>
      <a:lvl4pPr marL="1562100" indent="-228600" algn="l" rtl="0" eaLnBrk="0" fontAlgn="base" hangingPunct="0">
        <a:spcBef>
          <a:spcPct val="20000"/>
        </a:spcBef>
        <a:spcAft>
          <a:spcPct val="0"/>
        </a:spcAft>
        <a:buChar char="–"/>
        <a:defRPr sz="1600">
          <a:solidFill>
            <a:schemeClr val="tx1">
              <a:lumMod val="50000"/>
              <a:lumOff val="50000"/>
            </a:schemeClr>
          </a:solidFill>
          <a:latin typeface="+mn-lt"/>
          <a:ea typeface="+mn-ea"/>
        </a:defRPr>
      </a:lvl4pPr>
      <a:lvl5pPr marL="1981200" indent="-228600" algn="l" rtl="0" eaLnBrk="0" fontAlgn="base" hangingPunct="0">
        <a:spcBef>
          <a:spcPct val="20000"/>
        </a:spcBef>
        <a:spcAft>
          <a:spcPct val="0"/>
        </a:spcAft>
        <a:buChar char="»"/>
        <a:defRPr sz="1600">
          <a:solidFill>
            <a:schemeClr val="tx1">
              <a:lumMod val="50000"/>
              <a:lumOff val="50000"/>
            </a:schemeClr>
          </a:solidFill>
          <a:latin typeface="+mn-lt"/>
          <a:ea typeface="+mn-ea"/>
        </a:defRPr>
      </a:lvl5pPr>
      <a:lvl6pPr marL="2438400" indent="-228600" algn="l" rtl="0" fontAlgn="base">
        <a:spcBef>
          <a:spcPct val="20000"/>
        </a:spcBef>
        <a:spcAft>
          <a:spcPct val="0"/>
        </a:spcAft>
        <a:buChar char="»"/>
        <a:defRPr sz="1600">
          <a:solidFill>
            <a:schemeClr val="tx1"/>
          </a:solidFill>
          <a:latin typeface="+mn-lt"/>
          <a:ea typeface="+mn-ea"/>
        </a:defRPr>
      </a:lvl6pPr>
      <a:lvl7pPr marL="2895600" indent="-228600" algn="l" rtl="0" fontAlgn="base">
        <a:spcBef>
          <a:spcPct val="20000"/>
        </a:spcBef>
        <a:spcAft>
          <a:spcPct val="0"/>
        </a:spcAft>
        <a:buChar char="»"/>
        <a:defRPr sz="1600">
          <a:solidFill>
            <a:schemeClr val="tx1"/>
          </a:solidFill>
          <a:latin typeface="+mn-lt"/>
          <a:ea typeface="+mn-ea"/>
        </a:defRPr>
      </a:lvl7pPr>
      <a:lvl8pPr marL="3352800" indent="-228600" algn="l" rtl="0" fontAlgn="base">
        <a:spcBef>
          <a:spcPct val="20000"/>
        </a:spcBef>
        <a:spcAft>
          <a:spcPct val="0"/>
        </a:spcAft>
        <a:buChar char="»"/>
        <a:defRPr sz="1600">
          <a:solidFill>
            <a:schemeClr val="tx1"/>
          </a:solidFill>
          <a:latin typeface="+mn-lt"/>
          <a:ea typeface="+mn-ea"/>
        </a:defRPr>
      </a:lvl8pPr>
      <a:lvl9pPr marL="3810000" indent="-228600" algn="l" rtl="0" fontAlgn="base">
        <a:spcBef>
          <a:spcPct val="20000"/>
        </a:spcBef>
        <a:spcAft>
          <a:spcPct val="0"/>
        </a:spcAft>
        <a:buChar char="»"/>
        <a:defRPr sz="16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png"/><Relationship Id="rId1" Type="http://schemas.openxmlformats.org/officeDocument/2006/relationships/slideLayout" Target="../slideLayouts/slideLayout6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6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6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6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6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9.xml"/><Relationship Id="rId6" Type="http://schemas.openxmlformats.org/officeDocument/2006/relationships/image" Target="cid:image002.png@01D098A2.C1467B10" TargetMode="External"/><Relationship Id="rId5" Type="http://schemas.openxmlformats.org/officeDocument/2006/relationships/image" Target="../media/image10.pn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jpe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8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7.png"/><Relationship Id="rId18" Type="http://schemas.openxmlformats.org/officeDocument/2006/relationships/image" Target="../media/image70.png"/><Relationship Id="rId3" Type="http://schemas.openxmlformats.org/officeDocument/2006/relationships/notesSlide" Target="../notesSlides/notesSlide2.xml"/><Relationship Id="rId7" Type="http://schemas.openxmlformats.org/officeDocument/2006/relationships/image" Target="../media/image63.jpeg"/><Relationship Id="rId12" Type="http://schemas.openxmlformats.org/officeDocument/2006/relationships/image" Target="../media/image66.jpeg"/><Relationship Id="rId17" Type="http://schemas.openxmlformats.org/officeDocument/2006/relationships/image" Target="../media/image69.emf"/><Relationship Id="rId2" Type="http://schemas.openxmlformats.org/officeDocument/2006/relationships/slideLayout" Target="../slideLayouts/slideLayout23.xml"/><Relationship Id="rId16" Type="http://schemas.openxmlformats.org/officeDocument/2006/relationships/image" Target="../media/image59.png"/><Relationship Id="rId1" Type="http://schemas.openxmlformats.org/officeDocument/2006/relationships/vmlDrawing" Target="../drawings/vmlDrawing2.vml"/><Relationship Id="rId6" Type="http://schemas.openxmlformats.org/officeDocument/2006/relationships/image" Target="../media/image62.jpeg"/><Relationship Id="rId11" Type="http://schemas.openxmlformats.org/officeDocument/2006/relationships/image" Target="../media/image65.jpeg"/><Relationship Id="rId5" Type="http://schemas.openxmlformats.org/officeDocument/2006/relationships/image" Target="../media/image61.png"/><Relationship Id="rId15" Type="http://schemas.openxmlformats.org/officeDocument/2006/relationships/oleObject" Target="../embeddings/oleObject3.bin"/><Relationship Id="rId10" Type="http://schemas.openxmlformats.org/officeDocument/2006/relationships/image" Target="../media/image58.png"/><Relationship Id="rId4" Type="http://schemas.openxmlformats.org/officeDocument/2006/relationships/image" Target="../media/image60.jpeg"/><Relationship Id="rId9" Type="http://schemas.openxmlformats.org/officeDocument/2006/relationships/oleObject" Target="../embeddings/oleObject2.bin"/><Relationship Id="rId14" Type="http://schemas.openxmlformats.org/officeDocument/2006/relationships/image" Target="../media/image68.jpeg"/></Relationships>
</file>

<file path=ppt/slides/_rels/slide2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71.jpeg"/><Relationship Id="rId7" Type="http://schemas.openxmlformats.org/officeDocument/2006/relationships/image" Target="../media/image72.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4.jpeg"/><Relationship Id="rId5" Type="http://schemas.openxmlformats.org/officeDocument/2006/relationships/image" Target="../media/image63.jpeg"/><Relationship Id="rId10" Type="http://schemas.openxmlformats.org/officeDocument/2006/relationships/image" Target="../media/image69.emf"/><Relationship Id="rId4" Type="http://schemas.openxmlformats.org/officeDocument/2006/relationships/image" Target="../media/image62.jpeg"/><Relationship Id="rId9" Type="http://schemas.openxmlformats.org/officeDocument/2006/relationships/image" Target="../media/image6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71.jpeg"/><Relationship Id="rId7" Type="http://schemas.openxmlformats.org/officeDocument/2006/relationships/image" Target="../media/image72.jpe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64.jpeg"/><Relationship Id="rId5" Type="http://schemas.openxmlformats.org/officeDocument/2006/relationships/image" Target="../media/image63.jpeg"/><Relationship Id="rId10" Type="http://schemas.openxmlformats.org/officeDocument/2006/relationships/image" Target="../media/image69.emf"/><Relationship Id="rId4" Type="http://schemas.openxmlformats.org/officeDocument/2006/relationships/image" Target="../media/image62.jpeg"/><Relationship Id="rId9" Type="http://schemas.openxmlformats.org/officeDocument/2006/relationships/image" Target="../media/image68.jpeg"/></Relationships>
</file>

<file path=ppt/slides/_rels/slide3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71.jpeg"/><Relationship Id="rId7" Type="http://schemas.openxmlformats.org/officeDocument/2006/relationships/image" Target="../media/image72.jpe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64.jpeg"/><Relationship Id="rId5" Type="http://schemas.openxmlformats.org/officeDocument/2006/relationships/image" Target="../media/image63.jpeg"/><Relationship Id="rId10" Type="http://schemas.openxmlformats.org/officeDocument/2006/relationships/image" Target="../media/image69.emf"/><Relationship Id="rId4" Type="http://schemas.openxmlformats.org/officeDocument/2006/relationships/image" Target="../media/image62.jpeg"/><Relationship Id="rId9" Type="http://schemas.openxmlformats.org/officeDocument/2006/relationships/image" Target="../media/image68.jpeg"/></Relationships>
</file>

<file path=ppt/slides/_rels/slide3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71.jpeg"/><Relationship Id="rId7" Type="http://schemas.openxmlformats.org/officeDocument/2006/relationships/image" Target="../media/image72.jpe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64.jpeg"/><Relationship Id="rId5" Type="http://schemas.openxmlformats.org/officeDocument/2006/relationships/image" Target="../media/image63.jpeg"/><Relationship Id="rId10" Type="http://schemas.openxmlformats.org/officeDocument/2006/relationships/image" Target="../media/image69.emf"/><Relationship Id="rId4" Type="http://schemas.openxmlformats.org/officeDocument/2006/relationships/image" Target="../media/image62.jpeg"/><Relationship Id="rId9" Type="http://schemas.openxmlformats.org/officeDocument/2006/relationships/image" Target="../media/image68.jpeg"/></Relationships>
</file>

<file path=ppt/slides/_rels/slide33.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7.png"/><Relationship Id="rId18" Type="http://schemas.openxmlformats.org/officeDocument/2006/relationships/image" Target="../media/image74.png"/><Relationship Id="rId3" Type="http://schemas.openxmlformats.org/officeDocument/2006/relationships/notesSlide" Target="../notesSlides/notesSlide7.xml"/><Relationship Id="rId7" Type="http://schemas.openxmlformats.org/officeDocument/2006/relationships/image" Target="../media/image63.jpeg"/><Relationship Id="rId12" Type="http://schemas.openxmlformats.org/officeDocument/2006/relationships/image" Target="../media/image72.jpeg"/><Relationship Id="rId17" Type="http://schemas.openxmlformats.org/officeDocument/2006/relationships/image" Target="../media/image73.png"/><Relationship Id="rId2" Type="http://schemas.openxmlformats.org/officeDocument/2006/relationships/slideLayout" Target="../slideLayouts/slideLayout45.xml"/><Relationship Id="rId16" Type="http://schemas.openxmlformats.org/officeDocument/2006/relationships/image" Target="../media/image59.png"/><Relationship Id="rId1" Type="http://schemas.openxmlformats.org/officeDocument/2006/relationships/vmlDrawing" Target="../drawings/vmlDrawing3.vml"/><Relationship Id="rId6" Type="http://schemas.openxmlformats.org/officeDocument/2006/relationships/image" Target="../media/image62.jpeg"/><Relationship Id="rId11" Type="http://schemas.openxmlformats.org/officeDocument/2006/relationships/image" Target="../media/image65.jpeg"/><Relationship Id="rId5" Type="http://schemas.openxmlformats.org/officeDocument/2006/relationships/image" Target="../media/image61.png"/><Relationship Id="rId15" Type="http://schemas.openxmlformats.org/officeDocument/2006/relationships/oleObject" Target="../embeddings/oleObject5.bin"/><Relationship Id="rId10" Type="http://schemas.openxmlformats.org/officeDocument/2006/relationships/image" Target="../media/image58.png"/><Relationship Id="rId4" Type="http://schemas.openxmlformats.org/officeDocument/2006/relationships/image" Target="../media/image60.jpeg"/><Relationship Id="rId9" Type="http://schemas.openxmlformats.org/officeDocument/2006/relationships/oleObject" Target="../embeddings/oleObject4.bin"/><Relationship Id="rId14" Type="http://schemas.openxmlformats.org/officeDocument/2006/relationships/image" Target="../media/image6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23.jpeg"/><Relationship Id="rId2" Type="http://schemas.openxmlformats.org/officeDocument/2006/relationships/slideLayout" Target="../slideLayouts/slideLayout57.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7.xml"/><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6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6265" y="2814452"/>
            <a:ext cx="7911935" cy="3574473"/>
          </a:xfrm>
        </p:spPr>
        <p:txBody>
          <a:bodyPr>
            <a:normAutofit/>
          </a:bodyPr>
          <a:lstStyle/>
          <a:p>
            <a:pPr algn="ctr"/>
            <a:r>
              <a:rPr lang="fr-FR" sz="4000" dirty="0"/>
              <a:t>CRFPTL </a:t>
            </a:r>
            <a:br>
              <a:rPr lang="fr-FR" sz="4000" dirty="0"/>
            </a:br>
            <a:r>
              <a:rPr lang="fr-FR" sz="4000" dirty="0"/>
              <a:t> Languedoc Roussillon</a:t>
            </a:r>
            <a:br>
              <a:rPr lang="fr-FR" sz="4000" dirty="0"/>
            </a:br>
            <a:r>
              <a:rPr lang="fr-FR" sz="4000" dirty="0"/>
              <a:t>Mercredi 18 novembre 2015</a:t>
            </a:r>
            <a:br>
              <a:rPr lang="fr-FR" sz="4000" dirty="0"/>
            </a:br>
            <a:r>
              <a:rPr lang="fr-FR" sz="4000" dirty="0" smtClean="0"/>
              <a:t>14 heures Pérols</a:t>
            </a:r>
            <a:endParaRPr lang="fr-FR" sz="4000" dirty="0"/>
          </a:p>
        </p:txBody>
      </p:sp>
      <p:pic>
        <p:nvPicPr>
          <p:cNvPr id="5" name="Image 4" descr="L:\Espace Collaboratif\Partage Commun\DELEGATION LANGUEDOC ROUSSILLON\Information Délégation LR\CRFPTL\LOGOS CRFPTL\logo-CRFPTL-languedoc.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0764" y="370484"/>
            <a:ext cx="3513949" cy="23014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9"/>
          <p:cNvSpPr>
            <a:spLocks/>
          </p:cNvSpPr>
          <p:nvPr/>
        </p:nvSpPr>
        <p:spPr bwMode="auto">
          <a:xfrm>
            <a:off x="2193637" y="1872343"/>
            <a:ext cx="2361687" cy="3249386"/>
          </a:xfrm>
          <a:custGeom>
            <a:avLst/>
            <a:gdLst>
              <a:gd name="T0" fmla="*/ 2147483647 w 1841"/>
              <a:gd name="T1" fmla="*/ 2147483647 h 2388"/>
              <a:gd name="T2" fmla="*/ 0 w 1841"/>
              <a:gd name="T3" fmla="*/ 2147483647 h 2388"/>
              <a:gd name="T4" fmla="*/ 2147483647 w 1841"/>
              <a:gd name="T5" fmla="*/ 2147483647 h 2388"/>
              <a:gd name="T6" fmla="*/ 2147483647 w 1841"/>
              <a:gd name="T7" fmla="*/ 2147483647 h 2388"/>
              <a:gd name="T8" fmla="*/ 2147483647 w 1841"/>
              <a:gd name="T9" fmla="*/ 2147483647 h 2388"/>
              <a:gd name="T10" fmla="*/ 2147483647 w 1841"/>
              <a:gd name="T11" fmla="*/ 2147483647 h 2388"/>
              <a:gd name="T12" fmla="*/ 2147483647 w 1841"/>
              <a:gd name="T13" fmla="*/ 2147483647 h 2388"/>
              <a:gd name="T14" fmla="*/ 2147483647 w 1841"/>
              <a:gd name="T15" fmla="*/ 2147483647 h 2388"/>
              <a:gd name="T16" fmla="*/ 2147483647 w 1841"/>
              <a:gd name="T17" fmla="*/ 2147483647 h 2388"/>
              <a:gd name="T18" fmla="*/ 2147483647 w 1841"/>
              <a:gd name="T19" fmla="*/ 2147483647 h 2388"/>
              <a:gd name="T20" fmla="*/ 2147483647 w 1841"/>
              <a:gd name="T21" fmla="*/ 2147483647 h 2388"/>
              <a:gd name="T22" fmla="*/ 2147483647 w 1841"/>
              <a:gd name="T23" fmla="*/ 2147483647 h 2388"/>
              <a:gd name="T24" fmla="*/ 2147483647 w 1841"/>
              <a:gd name="T25" fmla="*/ 2147483647 h 2388"/>
              <a:gd name="T26" fmla="*/ 2147483647 w 1841"/>
              <a:gd name="T27" fmla="*/ 2147483647 h 2388"/>
              <a:gd name="T28" fmla="*/ 2147483647 w 1841"/>
              <a:gd name="T29" fmla="*/ 2147483647 h 2388"/>
              <a:gd name="T30" fmla="*/ 2147483647 w 1841"/>
              <a:gd name="T31" fmla="*/ 2147483647 h 2388"/>
              <a:gd name="T32" fmla="*/ 2147483647 w 1841"/>
              <a:gd name="T33" fmla="*/ 2147483647 h 2388"/>
              <a:gd name="T34" fmla="*/ 2147483647 w 1841"/>
              <a:gd name="T35" fmla="*/ 2147483647 h 2388"/>
              <a:gd name="T36" fmla="*/ 2147483647 w 1841"/>
              <a:gd name="T37" fmla="*/ 2147483647 h 2388"/>
              <a:gd name="T38" fmla="*/ 2147483647 w 1841"/>
              <a:gd name="T39" fmla="*/ 2147483647 h 2388"/>
              <a:gd name="T40" fmla="*/ 2147483647 w 1841"/>
              <a:gd name="T41" fmla="*/ 2147483647 h 2388"/>
              <a:gd name="T42" fmla="*/ 2147483647 w 1841"/>
              <a:gd name="T43" fmla="*/ 2147483647 h 2388"/>
              <a:gd name="T44" fmla="*/ 2147483647 w 1841"/>
              <a:gd name="T45" fmla="*/ 2147483647 h 2388"/>
              <a:gd name="T46" fmla="*/ 2147483647 w 1841"/>
              <a:gd name="T47" fmla="*/ 2147483647 h 2388"/>
              <a:gd name="T48" fmla="*/ 2147483647 w 1841"/>
              <a:gd name="T49" fmla="*/ 0 h 2388"/>
              <a:gd name="T50" fmla="*/ 2147483647 w 1841"/>
              <a:gd name="T51" fmla="*/ 2147483647 h 2388"/>
              <a:gd name="T52" fmla="*/ 2147483647 w 1841"/>
              <a:gd name="T53" fmla="*/ 2147483647 h 23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41" h="2388">
                <a:moveTo>
                  <a:pt x="64" y="75"/>
                </a:moveTo>
                <a:cubicBezTo>
                  <a:pt x="30" y="142"/>
                  <a:pt x="12" y="193"/>
                  <a:pt x="0" y="267"/>
                </a:cubicBezTo>
                <a:cubicBezTo>
                  <a:pt x="3" y="363"/>
                  <a:pt x="4" y="459"/>
                  <a:pt x="11" y="555"/>
                </a:cubicBezTo>
                <a:cubicBezTo>
                  <a:pt x="14" y="616"/>
                  <a:pt x="66" y="745"/>
                  <a:pt x="85" y="811"/>
                </a:cubicBezTo>
                <a:cubicBezTo>
                  <a:pt x="101" y="867"/>
                  <a:pt x="125" y="923"/>
                  <a:pt x="139" y="981"/>
                </a:cubicBezTo>
                <a:cubicBezTo>
                  <a:pt x="158" y="1062"/>
                  <a:pt x="175" y="1147"/>
                  <a:pt x="203" y="1227"/>
                </a:cubicBezTo>
                <a:cubicBezTo>
                  <a:pt x="221" y="1343"/>
                  <a:pt x="264" y="1452"/>
                  <a:pt x="288" y="1568"/>
                </a:cubicBezTo>
                <a:cubicBezTo>
                  <a:pt x="314" y="1698"/>
                  <a:pt x="327" y="1831"/>
                  <a:pt x="352" y="1963"/>
                </a:cubicBezTo>
                <a:cubicBezTo>
                  <a:pt x="361" y="2013"/>
                  <a:pt x="381" y="2062"/>
                  <a:pt x="395" y="2112"/>
                </a:cubicBezTo>
                <a:cubicBezTo>
                  <a:pt x="409" y="2164"/>
                  <a:pt x="421" y="2219"/>
                  <a:pt x="437" y="2272"/>
                </a:cubicBezTo>
                <a:cubicBezTo>
                  <a:pt x="443" y="2293"/>
                  <a:pt x="440" y="2323"/>
                  <a:pt x="459" y="2336"/>
                </a:cubicBezTo>
                <a:cubicBezTo>
                  <a:pt x="511" y="2370"/>
                  <a:pt x="478" y="2355"/>
                  <a:pt x="565" y="2368"/>
                </a:cubicBezTo>
                <a:cubicBezTo>
                  <a:pt x="902" y="2361"/>
                  <a:pt x="1235" y="2388"/>
                  <a:pt x="1557" y="2283"/>
                </a:cubicBezTo>
                <a:cubicBezTo>
                  <a:pt x="1573" y="2266"/>
                  <a:pt x="1599" y="2259"/>
                  <a:pt x="1611" y="2240"/>
                </a:cubicBezTo>
                <a:cubicBezTo>
                  <a:pt x="1713" y="2068"/>
                  <a:pt x="1714" y="1865"/>
                  <a:pt x="1792" y="1685"/>
                </a:cubicBezTo>
                <a:cubicBezTo>
                  <a:pt x="1803" y="1522"/>
                  <a:pt x="1796" y="1355"/>
                  <a:pt x="1824" y="1195"/>
                </a:cubicBezTo>
                <a:cubicBezTo>
                  <a:pt x="1818" y="1073"/>
                  <a:pt x="1841" y="830"/>
                  <a:pt x="1781" y="715"/>
                </a:cubicBezTo>
                <a:cubicBezTo>
                  <a:pt x="1777" y="693"/>
                  <a:pt x="1778" y="671"/>
                  <a:pt x="1771" y="651"/>
                </a:cubicBezTo>
                <a:cubicBezTo>
                  <a:pt x="1753" y="603"/>
                  <a:pt x="1707" y="512"/>
                  <a:pt x="1707" y="512"/>
                </a:cubicBezTo>
                <a:cubicBezTo>
                  <a:pt x="1694" y="441"/>
                  <a:pt x="1662" y="392"/>
                  <a:pt x="1632" y="331"/>
                </a:cubicBezTo>
                <a:cubicBezTo>
                  <a:pt x="1626" y="320"/>
                  <a:pt x="1629" y="306"/>
                  <a:pt x="1621" y="299"/>
                </a:cubicBezTo>
                <a:cubicBezTo>
                  <a:pt x="1599" y="280"/>
                  <a:pt x="1569" y="273"/>
                  <a:pt x="1547" y="256"/>
                </a:cubicBezTo>
                <a:cubicBezTo>
                  <a:pt x="1459" y="186"/>
                  <a:pt x="1465" y="172"/>
                  <a:pt x="1365" y="117"/>
                </a:cubicBezTo>
                <a:cubicBezTo>
                  <a:pt x="1356" y="112"/>
                  <a:pt x="1296" y="97"/>
                  <a:pt x="1291" y="96"/>
                </a:cubicBezTo>
                <a:cubicBezTo>
                  <a:pt x="1097" y="31"/>
                  <a:pt x="907" y="12"/>
                  <a:pt x="704" y="0"/>
                </a:cubicBezTo>
                <a:cubicBezTo>
                  <a:pt x="626" y="3"/>
                  <a:pt x="457" y="9"/>
                  <a:pt x="363" y="21"/>
                </a:cubicBezTo>
                <a:cubicBezTo>
                  <a:pt x="267" y="32"/>
                  <a:pt x="157" y="96"/>
                  <a:pt x="64" y="75"/>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46" tIns="37873" rIns="75746" bIns="37873" anchor="ctr"/>
          <a:lstStyle/>
          <a:p>
            <a:pPr defTabSz="757489" eaLnBrk="0" fontAlgn="base" hangingPunct="0">
              <a:spcBef>
                <a:spcPct val="0"/>
              </a:spcBef>
              <a:spcAft>
                <a:spcPct val="0"/>
              </a:spcAft>
            </a:pPr>
            <a:endParaRPr lang="fr-FR" sz="2000">
              <a:solidFill>
                <a:prstClr val="black"/>
              </a:solidFill>
              <a:latin typeface="Times New (W1)" pitchFamily="18" charset="0"/>
            </a:endParaRPr>
          </a:p>
        </p:txBody>
      </p:sp>
      <p:sp>
        <p:nvSpPr>
          <p:cNvPr id="13315" name="ZoneTexte 11"/>
          <p:cNvSpPr txBox="1">
            <a:spLocks noChangeArrowheads="1"/>
          </p:cNvSpPr>
          <p:nvPr/>
        </p:nvSpPr>
        <p:spPr bwMode="auto">
          <a:xfrm>
            <a:off x="4863202" y="10887"/>
            <a:ext cx="3258384" cy="55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6" tIns="37873" rIns="75746" bIns="37873">
            <a:spAutoFit/>
          </a:bodyPr>
          <a:lstStyle>
            <a:lvl1pPr>
              <a:defRPr sz="2400">
                <a:solidFill>
                  <a:schemeClr val="tx1"/>
                </a:solidFill>
                <a:latin typeface="Times New (W1)" pitchFamily="18" charset="0"/>
              </a:defRPr>
            </a:lvl1pPr>
            <a:lvl2pPr marL="742950" indent="-285750">
              <a:defRPr sz="2400">
                <a:solidFill>
                  <a:schemeClr val="tx1"/>
                </a:solidFill>
                <a:latin typeface="Times New (W1)" pitchFamily="18" charset="0"/>
              </a:defRPr>
            </a:lvl2pPr>
            <a:lvl3pPr marL="1143000" indent="-228600">
              <a:defRPr sz="2400">
                <a:solidFill>
                  <a:schemeClr val="tx1"/>
                </a:solidFill>
                <a:latin typeface="Times New (W1)" pitchFamily="18" charset="0"/>
              </a:defRPr>
            </a:lvl3pPr>
            <a:lvl4pPr marL="1600200" indent="-228600">
              <a:defRPr sz="2400">
                <a:solidFill>
                  <a:schemeClr val="tx1"/>
                </a:solidFill>
                <a:latin typeface="Times New (W1)" pitchFamily="18" charset="0"/>
              </a:defRPr>
            </a:lvl4pPr>
            <a:lvl5pPr marL="2057400" indent="-228600">
              <a:defRPr sz="2400">
                <a:solidFill>
                  <a:schemeClr val="tx1"/>
                </a:solidFill>
                <a:latin typeface="Times New (W1)" pitchFamily="18" charset="0"/>
              </a:defRPr>
            </a:lvl5pPr>
            <a:lvl6pPr marL="2514600" indent="-228600" eaLnBrk="0" fontAlgn="base" hangingPunct="0">
              <a:spcBef>
                <a:spcPct val="0"/>
              </a:spcBef>
              <a:spcAft>
                <a:spcPct val="0"/>
              </a:spcAft>
              <a:defRPr sz="2400">
                <a:solidFill>
                  <a:schemeClr val="tx1"/>
                </a:solidFill>
                <a:latin typeface="Times New (W1)" pitchFamily="18" charset="0"/>
              </a:defRPr>
            </a:lvl6pPr>
            <a:lvl7pPr marL="2971800" indent="-228600" eaLnBrk="0" fontAlgn="base" hangingPunct="0">
              <a:spcBef>
                <a:spcPct val="0"/>
              </a:spcBef>
              <a:spcAft>
                <a:spcPct val="0"/>
              </a:spcAft>
              <a:defRPr sz="2400">
                <a:solidFill>
                  <a:schemeClr val="tx1"/>
                </a:solidFill>
                <a:latin typeface="Times New (W1)" pitchFamily="18" charset="0"/>
              </a:defRPr>
            </a:lvl7pPr>
            <a:lvl8pPr marL="3429000" indent="-228600" eaLnBrk="0" fontAlgn="base" hangingPunct="0">
              <a:spcBef>
                <a:spcPct val="0"/>
              </a:spcBef>
              <a:spcAft>
                <a:spcPct val="0"/>
              </a:spcAft>
              <a:defRPr sz="2400">
                <a:solidFill>
                  <a:schemeClr val="tx1"/>
                </a:solidFill>
                <a:latin typeface="Times New (W1)" pitchFamily="18" charset="0"/>
              </a:defRPr>
            </a:lvl8pPr>
            <a:lvl9pPr marL="3886200" indent="-228600" eaLnBrk="0" fontAlgn="base" hangingPunct="0">
              <a:spcBef>
                <a:spcPct val="0"/>
              </a:spcBef>
              <a:spcAft>
                <a:spcPct val="0"/>
              </a:spcAft>
              <a:defRPr sz="2400">
                <a:solidFill>
                  <a:schemeClr val="tx1"/>
                </a:solidFill>
                <a:latin typeface="Times New (W1)" pitchFamily="18" charset="0"/>
              </a:defRPr>
            </a:lvl9pPr>
          </a:lstStyle>
          <a:p>
            <a:pPr algn="ctr" defTabSz="757489" eaLnBrk="0" fontAlgn="base" hangingPunct="0">
              <a:spcBef>
                <a:spcPct val="0"/>
              </a:spcBef>
              <a:spcAft>
                <a:spcPct val="0"/>
              </a:spcAft>
            </a:pPr>
            <a:r>
              <a:rPr lang="fr-FR" altLang="fr-FR" sz="3000">
                <a:solidFill>
                  <a:prstClr val="white"/>
                </a:solidFill>
              </a:rPr>
              <a:t>Actions nationales </a:t>
            </a:r>
          </a:p>
        </p:txBody>
      </p:sp>
      <p:sp>
        <p:nvSpPr>
          <p:cNvPr id="14" name="Text Box 3"/>
          <p:cNvSpPr txBox="1">
            <a:spLocks noChangeArrowheads="1"/>
          </p:cNvSpPr>
          <p:nvPr/>
        </p:nvSpPr>
        <p:spPr bwMode="auto">
          <a:xfrm>
            <a:off x="437446" y="644978"/>
            <a:ext cx="8266545" cy="529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46" tIns="37873" rIns="75746" bIns="37873">
            <a:spAutoFit/>
          </a:bodyPr>
          <a:lstStyle>
            <a:lvl1pPr marL="533400" indent="-533400">
              <a:tabLst>
                <a:tab pos="622300" algn="l"/>
              </a:tabLst>
              <a:defRPr sz="2400">
                <a:solidFill>
                  <a:schemeClr val="tx1"/>
                </a:solidFill>
                <a:latin typeface="Times New Roman" pitchFamily="18" charset="0"/>
              </a:defRPr>
            </a:lvl1pPr>
            <a:lvl2pPr marL="712788">
              <a:tabLst>
                <a:tab pos="622300" algn="l"/>
              </a:tabLst>
              <a:defRPr sz="2400">
                <a:solidFill>
                  <a:schemeClr val="tx1"/>
                </a:solidFill>
                <a:latin typeface="Times New Roman" pitchFamily="18" charset="0"/>
              </a:defRPr>
            </a:lvl2pPr>
            <a:lvl3pPr>
              <a:tabLst>
                <a:tab pos="622300" algn="l"/>
              </a:tabLst>
              <a:defRPr sz="2400">
                <a:solidFill>
                  <a:schemeClr val="tx1"/>
                </a:solidFill>
                <a:latin typeface="Times New Roman" pitchFamily="18" charset="0"/>
              </a:defRPr>
            </a:lvl3pPr>
            <a:lvl4pPr>
              <a:tabLst>
                <a:tab pos="622300" algn="l"/>
              </a:tabLst>
              <a:defRPr sz="2400">
                <a:solidFill>
                  <a:schemeClr val="tx1"/>
                </a:solidFill>
                <a:latin typeface="Times New Roman" pitchFamily="18" charset="0"/>
              </a:defRPr>
            </a:lvl4pPr>
            <a:lvl5pPr>
              <a:tabLst>
                <a:tab pos="622300" algn="l"/>
              </a:tabLst>
              <a:defRPr sz="2400">
                <a:solidFill>
                  <a:schemeClr val="tx1"/>
                </a:solidFill>
                <a:latin typeface="Times New Roman" pitchFamily="18" charset="0"/>
              </a:defRPr>
            </a:lvl5pPr>
            <a:lvl6pPr eaLnBrk="0" fontAlgn="base" hangingPunct="0">
              <a:spcBef>
                <a:spcPct val="0"/>
              </a:spcBef>
              <a:spcAft>
                <a:spcPct val="0"/>
              </a:spcAft>
              <a:tabLst>
                <a:tab pos="622300" algn="l"/>
              </a:tabLst>
              <a:defRPr sz="2400">
                <a:solidFill>
                  <a:schemeClr val="tx1"/>
                </a:solidFill>
                <a:latin typeface="Times New Roman" pitchFamily="18" charset="0"/>
              </a:defRPr>
            </a:lvl6pPr>
            <a:lvl7pPr eaLnBrk="0" fontAlgn="base" hangingPunct="0">
              <a:spcBef>
                <a:spcPct val="0"/>
              </a:spcBef>
              <a:spcAft>
                <a:spcPct val="0"/>
              </a:spcAft>
              <a:tabLst>
                <a:tab pos="622300" algn="l"/>
              </a:tabLst>
              <a:defRPr sz="2400">
                <a:solidFill>
                  <a:schemeClr val="tx1"/>
                </a:solidFill>
                <a:latin typeface="Times New Roman" pitchFamily="18" charset="0"/>
              </a:defRPr>
            </a:lvl7pPr>
            <a:lvl8pPr eaLnBrk="0" fontAlgn="base" hangingPunct="0">
              <a:spcBef>
                <a:spcPct val="0"/>
              </a:spcBef>
              <a:spcAft>
                <a:spcPct val="0"/>
              </a:spcAft>
              <a:tabLst>
                <a:tab pos="622300" algn="l"/>
              </a:tabLst>
              <a:defRPr sz="2400">
                <a:solidFill>
                  <a:schemeClr val="tx1"/>
                </a:solidFill>
                <a:latin typeface="Times New Roman" pitchFamily="18" charset="0"/>
              </a:defRPr>
            </a:lvl8pPr>
            <a:lvl9pPr eaLnBrk="0" fontAlgn="base" hangingPunct="0">
              <a:spcBef>
                <a:spcPct val="0"/>
              </a:spcBef>
              <a:spcAft>
                <a:spcPct val="0"/>
              </a:spcAft>
              <a:tabLst>
                <a:tab pos="622300" algn="l"/>
              </a:tabLst>
              <a:defRPr sz="2400">
                <a:solidFill>
                  <a:schemeClr val="tx1"/>
                </a:solidFill>
                <a:latin typeface="Times New Roman" pitchFamily="18" charset="0"/>
              </a:defRPr>
            </a:lvl9pPr>
          </a:lstStyle>
          <a:p>
            <a:pPr defTabSz="757489" eaLnBrk="0" fontAlgn="base" hangingPunct="0">
              <a:spcBef>
                <a:spcPct val="0"/>
              </a:spcBef>
              <a:spcAft>
                <a:spcPct val="0"/>
              </a:spcAft>
              <a:defRPr/>
            </a:pPr>
            <a:r>
              <a:rPr lang="fr-FR" sz="2700" dirty="0">
                <a:solidFill>
                  <a:prstClr val="black"/>
                </a:solidFill>
                <a:latin typeface="Arial" charset="0"/>
              </a:rPr>
              <a:t> </a:t>
            </a:r>
            <a:endParaRPr lang="fr-FR" dirty="0" smtClean="0">
              <a:solidFill>
                <a:prstClr val="black"/>
              </a:solidFill>
              <a:latin typeface="Arial" charset="0"/>
            </a:endParaRPr>
          </a:p>
          <a:p>
            <a:pPr marL="0" indent="0" defTabSz="757489" eaLnBrk="0" fontAlgn="base" hangingPunct="0">
              <a:spcBef>
                <a:spcPct val="0"/>
              </a:spcBef>
              <a:spcAft>
                <a:spcPct val="0"/>
              </a:spcAft>
              <a:defRPr/>
            </a:pPr>
            <a:r>
              <a:rPr lang="fr-FR" sz="2000" b="1" dirty="0" smtClean="0">
                <a:solidFill>
                  <a:srgbClr val="71685A"/>
                </a:solidFill>
                <a:latin typeface="Arial" charset="0"/>
              </a:rPr>
              <a:t>Objectif général : </a:t>
            </a:r>
            <a:r>
              <a:rPr lang="fr-FR" sz="2000" dirty="0" smtClean="0">
                <a:solidFill>
                  <a:srgbClr val="71685A"/>
                </a:solidFill>
                <a:latin typeface="Arial" charset="0"/>
              </a:rPr>
              <a:t>identifier des bonnes pratiques, concevoir des documents, des outils,  permettant « d’outiller » les Délégations de l’AFT, ainsi que nos partenaires, pour accompagner les entreprises des transports et de la Logistique, au travers des 4 axes suivants :</a:t>
            </a:r>
            <a:endParaRPr lang="fr-FR" sz="2000" dirty="0">
              <a:solidFill>
                <a:srgbClr val="71685A"/>
              </a:solidFill>
              <a:latin typeface="Arial" charset="0"/>
            </a:endParaRPr>
          </a:p>
          <a:p>
            <a:pPr defTabSz="757489" eaLnBrk="0" fontAlgn="base" hangingPunct="0">
              <a:spcBef>
                <a:spcPct val="0"/>
              </a:spcBef>
              <a:spcAft>
                <a:spcPct val="0"/>
              </a:spcAft>
              <a:buFont typeface="Wingdings" pitchFamily="2" charset="2"/>
              <a:buChar char="q"/>
              <a:defRPr/>
            </a:pPr>
            <a:endParaRPr lang="fr-FR" sz="2000" dirty="0" smtClean="0">
              <a:solidFill>
                <a:prstClr val="black"/>
              </a:solidFill>
              <a:latin typeface="Arial" charset="0"/>
            </a:endParaRPr>
          </a:p>
          <a:p>
            <a:pPr defTabSz="757489" eaLnBrk="0" fontAlgn="base" hangingPunct="0">
              <a:spcBef>
                <a:spcPct val="0"/>
              </a:spcBef>
              <a:spcAft>
                <a:spcPct val="0"/>
              </a:spcAft>
              <a:buFont typeface="Wingdings" pitchFamily="2" charset="2"/>
              <a:buChar char="q"/>
              <a:defRPr/>
            </a:pPr>
            <a:endParaRPr lang="fr-FR" sz="2000" dirty="0" smtClean="0">
              <a:solidFill>
                <a:prstClr val="black"/>
              </a:solidFill>
              <a:latin typeface="Arial" charset="0"/>
            </a:endParaRPr>
          </a:p>
          <a:p>
            <a:pPr defTabSz="757489" eaLnBrk="0" fontAlgn="base" hangingPunct="0">
              <a:spcBef>
                <a:spcPct val="0"/>
              </a:spcBef>
              <a:spcAft>
                <a:spcPct val="0"/>
              </a:spcAft>
              <a:buFont typeface="Wingdings" pitchFamily="2" charset="2"/>
              <a:buChar char="q"/>
              <a:defRPr/>
            </a:pPr>
            <a:r>
              <a:rPr lang="fr-FR" sz="2000" dirty="0" smtClean="0">
                <a:solidFill>
                  <a:prstClr val="black"/>
                </a:solidFill>
                <a:latin typeface="Arial" charset="0"/>
              </a:rPr>
              <a:t>Informer et professionnaliser les acteurs de la négociation collective</a:t>
            </a:r>
          </a:p>
          <a:p>
            <a:pPr defTabSz="757489" eaLnBrk="0" fontAlgn="base" hangingPunct="0">
              <a:spcBef>
                <a:spcPct val="0"/>
              </a:spcBef>
              <a:spcAft>
                <a:spcPct val="0"/>
              </a:spcAft>
              <a:buFont typeface="Wingdings" pitchFamily="2" charset="2"/>
              <a:buChar char="q"/>
              <a:defRPr/>
            </a:pPr>
            <a:endParaRPr lang="fr-FR" sz="2000" dirty="0" smtClean="0">
              <a:solidFill>
                <a:prstClr val="black"/>
              </a:solidFill>
              <a:latin typeface="Arial" charset="0"/>
            </a:endParaRPr>
          </a:p>
          <a:p>
            <a:pPr defTabSz="757489" eaLnBrk="0" fontAlgn="base" hangingPunct="0">
              <a:spcBef>
                <a:spcPct val="0"/>
              </a:spcBef>
              <a:spcAft>
                <a:spcPct val="0"/>
              </a:spcAft>
              <a:buFont typeface="Wingdings" pitchFamily="2" charset="2"/>
              <a:buChar char="q"/>
              <a:defRPr/>
            </a:pPr>
            <a:r>
              <a:rPr lang="fr-FR" sz="2000" dirty="0" smtClean="0">
                <a:solidFill>
                  <a:prstClr val="black"/>
                </a:solidFill>
                <a:latin typeface="Arial" charset="0"/>
              </a:rPr>
              <a:t>Accompagner les entreprises</a:t>
            </a:r>
          </a:p>
          <a:p>
            <a:pPr defTabSz="757489" eaLnBrk="0" fontAlgn="base" hangingPunct="0">
              <a:spcBef>
                <a:spcPct val="0"/>
              </a:spcBef>
              <a:spcAft>
                <a:spcPct val="0"/>
              </a:spcAft>
              <a:buFont typeface="Wingdings" pitchFamily="2" charset="2"/>
              <a:buChar char="q"/>
              <a:defRPr/>
            </a:pPr>
            <a:endParaRPr lang="fr-FR" sz="2000" dirty="0" smtClean="0">
              <a:solidFill>
                <a:prstClr val="black"/>
              </a:solidFill>
              <a:latin typeface="Arial" charset="0"/>
            </a:endParaRPr>
          </a:p>
          <a:p>
            <a:pPr defTabSz="757489" eaLnBrk="0" fontAlgn="base" hangingPunct="0">
              <a:spcBef>
                <a:spcPct val="0"/>
              </a:spcBef>
              <a:spcAft>
                <a:spcPct val="0"/>
              </a:spcAft>
              <a:buFont typeface="Wingdings" pitchFamily="2" charset="2"/>
              <a:buChar char="q"/>
              <a:defRPr/>
            </a:pPr>
            <a:r>
              <a:rPr lang="fr-FR" sz="2000" dirty="0" smtClean="0">
                <a:solidFill>
                  <a:prstClr val="black"/>
                </a:solidFill>
                <a:latin typeface="Arial" charset="0"/>
              </a:rPr>
              <a:t>Encourager la mixité professionnelle</a:t>
            </a:r>
          </a:p>
          <a:p>
            <a:pPr defTabSz="757489" eaLnBrk="0" fontAlgn="base" hangingPunct="0">
              <a:spcBef>
                <a:spcPct val="0"/>
              </a:spcBef>
              <a:spcAft>
                <a:spcPct val="0"/>
              </a:spcAft>
              <a:buFont typeface="Wingdings" pitchFamily="2" charset="2"/>
              <a:buChar char="q"/>
              <a:defRPr/>
            </a:pPr>
            <a:endParaRPr lang="fr-FR" sz="2000" dirty="0" smtClean="0">
              <a:solidFill>
                <a:prstClr val="black"/>
              </a:solidFill>
              <a:latin typeface="Arial" charset="0"/>
            </a:endParaRPr>
          </a:p>
          <a:p>
            <a:pPr defTabSz="757489" eaLnBrk="0" fontAlgn="base" hangingPunct="0">
              <a:spcBef>
                <a:spcPct val="0"/>
              </a:spcBef>
              <a:spcAft>
                <a:spcPct val="0"/>
              </a:spcAft>
              <a:buFont typeface="Wingdings" pitchFamily="2" charset="2"/>
              <a:buChar char="q"/>
              <a:defRPr/>
            </a:pPr>
            <a:r>
              <a:rPr lang="fr-FR" sz="2000" dirty="0" smtClean="0">
                <a:solidFill>
                  <a:prstClr val="black"/>
                </a:solidFill>
                <a:latin typeface="Arial" charset="0"/>
              </a:rPr>
              <a:t>Favoriser l’articulation des temps de vie</a:t>
            </a:r>
          </a:p>
          <a:p>
            <a:pPr defTabSz="757489" eaLnBrk="0" fontAlgn="base" hangingPunct="0">
              <a:spcBef>
                <a:spcPct val="0"/>
              </a:spcBef>
              <a:spcAft>
                <a:spcPct val="0"/>
              </a:spcAft>
              <a:buFont typeface="Wingdings" pitchFamily="2" charset="2"/>
              <a:buChar char="q"/>
              <a:defRPr/>
            </a:pPr>
            <a:endParaRPr lang="fr-FR" sz="2000" dirty="0" smtClean="0">
              <a:solidFill>
                <a:prstClr val="black"/>
              </a:solidFill>
              <a:latin typeface="Arial" charset="0"/>
            </a:endParaRP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36" y="5985782"/>
            <a:ext cx="732495" cy="54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 y="-107496"/>
            <a:ext cx="2014040" cy="94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4" descr="C:\Users\SCARRIE\AppData\Local\Microsoft\Windows\Temporary Internet Files\Content.IE5\Z9XBQ2UD\61KnQFqXZyQTSlAC0aVINYzVav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95802">
            <a:off x="6110113" y="3380016"/>
            <a:ext cx="1470121" cy="315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864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9"/>
          <p:cNvSpPr>
            <a:spLocks/>
          </p:cNvSpPr>
          <p:nvPr/>
        </p:nvSpPr>
        <p:spPr bwMode="auto">
          <a:xfrm>
            <a:off x="2216727" y="1872343"/>
            <a:ext cx="2361687" cy="3249386"/>
          </a:xfrm>
          <a:custGeom>
            <a:avLst/>
            <a:gdLst>
              <a:gd name="T0" fmla="*/ 2147483647 w 1841"/>
              <a:gd name="T1" fmla="*/ 2147483647 h 2388"/>
              <a:gd name="T2" fmla="*/ 0 w 1841"/>
              <a:gd name="T3" fmla="*/ 2147483647 h 2388"/>
              <a:gd name="T4" fmla="*/ 2147483647 w 1841"/>
              <a:gd name="T5" fmla="*/ 2147483647 h 2388"/>
              <a:gd name="T6" fmla="*/ 2147483647 w 1841"/>
              <a:gd name="T7" fmla="*/ 2147483647 h 2388"/>
              <a:gd name="T8" fmla="*/ 2147483647 w 1841"/>
              <a:gd name="T9" fmla="*/ 2147483647 h 2388"/>
              <a:gd name="T10" fmla="*/ 2147483647 w 1841"/>
              <a:gd name="T11" fmla="*/ 2147483647 h 2388"/>
              <a:gd name="T12" fmla="*/ 2147483647 w 1841"/>
              <a:gd name="T13" fmla="*/ 2147483647 h 2388"/>
              <a:gd name="T14" fmla="*/ 2147483647 w 1841"/>
              <a:gd name="T15" fmla="*/ 2147483647 h 2388"/>
              <a:gd name="T16" fmla="*/ 2147483647 w 1841"/>
              <a:gd name="T17" fmla="*/ 2147483647 h 2388"/>
              <a:gd name="T18" fmla="*/ 2147483647 w 1841"/>
              <a:gd name="T19" fmla="*/ 2147483647 h 2388"/>
              <a:gd name="T20" fmla="*/ 2147483647 w 1841"/>
              <a:gd name="T21" fmla="*/ 2147483647 h 2388"/>
              <a:gd name="T22" fmla="*/ 2147483647 w 1841"/>
              <a:gd name="T23" fmla="*/ 2147483647 h 2388"/>
              <a:gd name="T24" fmla="*/ 2147483647 w 1841"/>
              <a:gd name="T25" fmla="*/ 2147483647 h 2388"/>
              <a:gd name="T26" fmla="*/ 2147483647 w 1841"/>
              <a:gd name="T27" fmla="*/ 2147483647 h 2388"/>
              <a:gd name="T28" fmla="*/ 2147483647 w 1841"/>
              <a:gd name="T29" fmla="*/ 2147483647 h 2388"/>
              <a:gd name="T30" fmla="*/ 2147483647 w 1841"/>
              <a:gd name="T31" fmla="*/ 2147483647 h 2388"/>
              <a:gd name="T32" fmla="*/ 2147483647 w 1841"/>
              <a:gd name="T33" fmla="*/ 2147483647 h 2388"/>
              <a:gd name="T34" fmla="*/ 2147483647 w 1841"/>
              <a:gd name="T35" fmla="*/ 2147483647 h 2388"/>
              <a:gd name="T36" fmla="*/ 2147483647 w 1841"/>
              <a:gd name="T37" fmla="*/ 2147483647 h 2388"/>
              <a:gd name="T38" fmla="*/ 2147483647 w 1841"/>
              <a:gd name="T39" fmla="*/ 2147483647 h 2388"/>
              <a:gd name="T40" fmla="*/ 2147483647 w 1841"/>
              <a:gd name="T41" fmla="*/ 2147483647 h 2388"/>
              <a:gd name="T42" fmla="*/ 2147483647 w 1841"/>
              <a:gd name="T43" fmla="*/ 2147483647 h 2388"/>
              <a:gd name="T44" fmla="*/ 2147483647 w 1841"/>
              <a:gd name="T45" fmla="*/ 2147483647 h 2388"/>
              <a:gd name="T46" fmla="*/ 2147483647 w 1841"/>
              <a:gd name="T47" fmla="*/ 2147483647 h 2388"/>
              <a:gd name="T48" fmla="*/ 2147483647 w 1841"/>
              <a:gd name="T49" fmla="*/ 0 h 2388"/>
              <a:gd name="T50" fmla="*/ 2147483647 w 1841"/>
              <a:gd name="T51" fmla="*/ 2147483647 h 2388"/>
              <a:gd name="T52" fmla="*/ 2147483647 w 1841"/>
              <a:gd name="T53" fmla="*/ 2147483647 h 23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41" h="2388">
                <a:moveTo>
                  <a:pt x="64" y="75"/>
                </a:moveTo>
                <a:cubicBezTo>
                  <a:pt x="30" y="142"/>
                  <a:pt x="12" y="193"/>
                  <a:pt x="0" y="267"/>
                </a:cubicBezTo>
                <a:cubicBezTo>
                  <a:pt x="3" y="363"/>
                  <a:pt x="4" y="459"/>
                  <a:pt x="11" y="555"/>
                </a:cubicBezTo>
                <a:cubicBezTo>
                  <a:pt x="14" y="616"/>
                  <a:pt x="66" y="745"/>
                  <a:pt x="85" y="811"/>
                </a:cubicBezTo>
                <a:cubicBezTo>
                  <a:pt x="101" y="867"/>
                  <a:pt x="125" y="923"/>
                  <a:pt x="139" y="981"/>
                </a:cubicBezTo>
                <a:cubicBezTo>
                  <a:pt x="158" y="1062"/>
                  <a:pt x="175" y="1147"/>
                  <a:pt x="203" y="1227"/>
                </a:cubicBezTo>
                <a:cubicBezTo>
                  <a:pt x="221" y="1343"/>
                  <a:pt x="264" y="1452"/>
                  <a:pt x="288" y="1568"/>
                </a:cubicBezTo>
                <a:cubicBezTo>
                  <a:pt x="314" y="1698"/>
                  <a:pt x="327" y="1831"/>
                  <a:pt x="352" y="1963"/>
                </a:cubicBezTo>
                <a:cubicBezTo>
                  <a:pt x="361" y="2013"/>
                  <a:pt x="381" y="2062"/>
                  <a:pt x="395" y="2112"/>
                </a:cubicBezTo>
                <a:cubicBezTo>
                  <a:pt x="409" y="2164"/>
                  <a:pt x="421" y="2219"/>
                  <a:pt x="437" y="2272"/>
                </a:cubicBezTo>
                <a:cubicBezTo>
                  <a:pt x="443" y="2293"/>
                  <a:pt x="440" y="2323"/>
                  <a:pt x="459" y="2336"/>
                </a:cubicBezTo>
                <a:cubicBezTo>
                  <a:pt x="511" y="2370"/>
                  <a:pt x="478" y="2355"/>
                  <a:pt x="565" y="2368"/>
                </a:cubicBezTo>
                <a:cubicBezTo>
                  <a:pt x="902" y="2361"/>
                  <a:pt x="1235" y="2388"/>
                  <a:pt x="1557" y="2283"/>
                </a:cubicBezTo>
                <a:cubicBezTo>
                  <a:pt x="1573" y="2266"/>
                  <a:pt x="1599" y="2259"/>
                  <a:pt x="1611" y="2240"/>
                </a:cubicBezTo>
                <a:cubicBezTo>
                  <a:pt x="1713" y="2068"/>
                  <a:pt x="1714" y="1865"/>
                  <a:pt x="1792" y="1685"/>
                </a:cubicBezTo>
                <a:cubicBezTo>
                  <a:pt x="1803" y="1522"/>
                  <a:pt x="1796" y="1355"/>
                  <a:pt x="1824" y="1195"/>
                </a:cubicBezTo>
                <a:cubicBezTo>
                  <a:pt x="1818" y="1073"/>
                  <a:pt x="1841" y="830"/>
                  <a:pt x="1781" y="715"/>
                </a:cubicBezTo>
                <a:cubicBezTo>
                  <a:pt x="1777" y="693"/>
                  <a:pt x="1778" y="671"/>
                  <a:pt x="1771" y="651"/>
                </a:cubicBezTo>
                <a:cubicBezTo>
                  <a:pt x="1753" y="603"/>
                  <a:pt x="1707" y="512"/>
                  <a:pt x="1707" y="512"/>
                </a:cubicBezTo>
                <a:cubicBezTo>
                  <a:pt x="1694" y="441"/>
                  <a:pt x="1662" y="392"/>
                  <a:pt x="1632" y="331"/>
                </a:cubicBezTo>
                <a:cubicBezTo>
                  <a:pt x="1626" y="320"/>
                  <a:pt x="1629" y="306"/>
                  <a:pt x="1621" y="299"/>
                </a:cubicBezTo>
                <a:cubicBezTo>
                  <a:pt x="1599" y="280"/>
                  <a:pt x="1569" y="273"/>
                  <a:pt x="1547" y="256"/>
                </a:cubicBezTo>
                <a:cubicBezTo>
                  <a:pt x="1459" y="186"/>
                  <a:pt x="1465" y="172"/>
                  <a:pt x="1365" y="117"/>
                </a:cubicBezTo>
                <a:cubicBezTo>
                  <a:pt x="1356" y="112"/>
                  <a:pt x="1296" y="97"/>
                  <a:pt x="1291" y="96"/>
                </a:cubicBezTo>
                <a:cubicBezTo>
                  <a:pt x="1097" y="31"/>
                  <a:pt x="907" y="12"/>
                  <a:pt x="704" y="0"/>
                </a:cubicBezTo>
                <a:cubicBezTo>
                  <a:pt x="626" y="3"/>
                  <a:pt x="457" y="9"/>
                  <a:pt x="363" y="21"/>
                </a:cubicBezTo>
                <a:cubicBezTo>
                  <a:pt x="267" y="32"/>
                  <a:pt x="157" y="96"/>
                  <a:pt x="64" y="75"/>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46" tIns="37873" rIns="75746" bIns="37873" anchor="ctr"/>
          <a:lstStyle/>
          <a:p>
            <a:pPr defTabSz="757489" eaLnBrk="0" fontAlgn="base" hangingPunct="0">
              <a:spcBef>
                <a:spcPct val="0"/>
              </a:spcBef>
              <a:spcAft>
                <a:spcPct val="0"/>
              </a:spcAft>
            </a:pPr>
            <a:endParaRPr lang="fr-FR" sz="2000">
              <a:solidFill>
                <a:prstClr val="black"/>
              </a:solidFill>
              <a:latin typeface="Times New (W1)" pitchFamily="18" charset="0"/>
            </a:endParaRPr>
          </a:p>
        </p:txBody>
      </p:sp>
      <p:sp>
        <p:nvSpPr>
          <p:cNvPr id="9" name="Text Box 3"/>
          <p:cNvSpPr txBox="1">
            <a:spLocks noChangeArrowheads="1"/>
          </p:cNvSpPr>
          <p:nvPr/>
        </p:nvSpPr>
        <p:spPr bwMode="auto">
          <a:xfrm>
            <a:off x="437446" y="898072"/>
            <a:ext cx="8266545" cy="572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46" tIns="37873" rIns="75746" bIns="37873">
            <a:spAutoFit/>
          </a:bodyPr>
          <a:lstStyle>
            <a:lvl1pPr marL="533400" indent="-533400">
              <a:tabLst>
                <a:tab pos="622300" algn="l"/>
              </a:tabLst>
              <a:defRPr sz="2400">
                <a:solidFill>
                  <a:schemeClr val="tx1"/>
                </a:solidFill>
                <a:latin typeface="Times New Roman" pitchFamily="18" charset="0"/>
              </a:defRPr>
            </a:lvl1pPr>
            <a:lvl2pPr marL="712788">
              <a:tabLst>
                <a:tab pos="622300" algn="l"/>
              </a:tabLst>
              <a:defRPr sz="2400">
                <a:solidFill>
                  <a:schemeClr val="tx1"/>
                </a:solidFill>
                <a:latin typeface="Times New Roman" pitchFamily="18" charset="0"/>
              </a:defRPr>
            </a:lvl2pPr>
            <a:lvl3pPr>
              <a:tabLst>
                <a:tab pos="622300" algn="l"/>
              </a:tabLst>
              <a:defRPr sz="2400">
                <a:solidFill>
                  <a:schemeClr val="tx1"/>
                </a:solidFill>
                <a:latin typeface="Times New Roman" pitchFamily="18" charset="0"/>
              </a:defRPr>
            </a:lvl3pPr>
            <a:lvl4pPr>
              <a:tabLst>
                <a:tab pos="622300" algn="l"/>
              </a:tabLst>
              <a:defRPr sz="2400">
                <a:solidFill>
                  <a:schemeClr val="tx1"/>
                </a:solidFill>
                <a:latin typeface="Times New Roman" pitchFamily="18" charset="0"/>
              </a:defRPr>
            </a:lvl4pPr>
            <a:lvl5pPr>
              <a:tabLst>
                <a:tab pos="622300" algn="l"/>
              </a:tabLst>
              <a:defRPr sz="2400">
                <a:solidFill>
                  <a:schemeClr val="tx1"/>
                </a:solidFill>
                <a:latin typeface="Times New Roman" pitchFamily="18" charset="0"/>
              </a:defRPr>
            </a:lvl5pPr>
            <a:lvl6pPr eaLnBrk="0" fontAlgn="base" hangingPunct="0">
              <a:spcBef>
                <a:spcPct val="0"/>
              </a:spcBef>
              <a:spcAft>
                <a:spcPct val="0"/>
              </a:spcAft>
              <a:tabLst>
                <a:tab pos="622300" algn="l"/>
              </a:tabLst>
              <a:defRPr sz="2400">
                <a:solidFill>
                  <a:schemeClr val="tx1"/>
                </a:solidFill>
                <a:latin typeface="Times New Roman" pitchFamily="18" charset="0"/>
              </a:defRPr>
            </a:lvl6pPr>
            <a:lvl7pPr eaLnBrk="0" fontAlgn="base" hangingPunct="0">
              <a:spcBef>
                <a:spcPct val="0"/>
              </a:spcBef>
              <a:spcAft>
                <a:spcPct val="0"/>
              </a:spcAft>
              <a:tabLst>
                <a:tab pos="622300" algn="l"/>
              </a:tabLst>
              <a:defRPr sz="2400">
                <a:solidFill>
                  <a:schemeClr val="tx1"/>
                </a:solidFill>
                <a:latin typeface="Times New Roman" pitchFamily="18" charset="0"/>
              </a:defRPr>
            </a:lvl7pPr>
            <a:lvl8pPr eaLnBrk="0" fontAlgn="base" hangingPunct="0">
              <a:spcBef>
                <a:spcPct val="0"/>
              </a:spcBef>
              <a:spcAft>
                <a:spcPct val="0"/>
              </a:spcAft>
              <a:tabLst>
                <a:tab pos="622300" algn="l"/>
              </a:tabLst>
              <a:defRPr sz="2400">
                <a:solidFill>
                  <a:schemeClr val="tx1"/>
                </a:solidFill>
                <a:latin typeface="Times New Roman" pitchFamily="18" charset="0"/>
              </a:defRPr>
            </a:lvl8pPr>
            <a:lvl9pPr eaLnBrk="0" fontAlgn="base" hangingPunct="0">
              <a:spcBef>
                <a:spcPct val="0"/>
              </a:spcBef>
              <a:spcAft>
                <a:spcPct val="0"/>
              </a:spcAft>
              <a:tabLst>
                <a:tab pos="622300" algn="l"/>
              </a:tabLst>
              <a:defRPr sz="2400">
                <a:solidFill>
                  <a:schemeClr val="tx1"/>
                </a:solidFill>
                <a:latin typeface="Times New Roman" pitchFamily="18" charset="0"/>
              </a:defRPr>
            </a:lvl9pPr>
          </a:lstStyle>
          <a:p>
            <a:pPr defTabSz="757489" eaLnBrk="0" fontAlgn="base" hangingPunct="0">
              <a:spcBef>
                <a:spcPct val="0"/>
              </a:spcBef>
              <a:spcAft>
                <a:spcPct val="0"/>
              </a:spcAft>
              <a:defRPr/>
            </a:pPr>
            <a:r>
              <a:rPr lang="fr-FR" sz="2700" dirty="0">
                <a:solidFill>
                  <a:prstClr val="black"/>
                </a:solidFill>
                <a:latin typeface="Arial" charset="0"/>
              </a:rPr>
              <a:t> </a:t>
            </a:r>
            <a:endParaRPr lang="fr-FR" dirty="0" smtClean="0">
              <a:solidFill>
                <a:prstClr val="black"/>
              </a:solidFill>
              <a:latin typeface="Arial" charset="0"/>
            </a:endParaRPr>
          </a:p>
          <a:p>
            <a:pPr defTabSz="757489" eaLnBrk="0" fontAlgn="base" hangingPunct="0">
              <a:spcBef>
                <a:spcPct val="0"/>
              </a:spcBef>
              <a:spcAft>
                <a:spcPct val="0"/>
              </a:spcAft>
              <a:buFont typeface="Wingdings" pitchFamily="2" charset="2"/>
              <a:buChar char="q"/>
              <a:defRPr/>
            </a:pPr>
            <a:r>
              <a:rPr lang="fr-FR" sz="2000" dirty="0" smtClean="0">
                <a:solidFill>
                  <a:prstClr val="black"/>
                </a:solidFill>
                <a:latin typeface="Arial" charset="0"/>
              </a:rPr>
              <a:t>Basé sur l’information et l’accompagnement des TPE et PME de la branche en Languedoc Roussillon</a:t>
            </a:r>
          </a:p>
          <a:p>
            <a:pPr defTabSz="757489" eaLnBrk="0" fontAlgn="base" hangingPunct="0">
              <a:spcBef>
                <a:spcPct val="0"/>
              </a:spcBef>
              <a:spcAft>
                <a:spcPct val="0"/>
              </a:spcAft>
              <a:buFont typeface="Wingdings" pitchFamily="2" charset="2"/>
              <a:buChar char="q"/>
              <a:defRPr/>
            </a:pPr>
            <a:endParaRPr lang="fr-FR" sz="2000" dirty="0" smtClean="0">
              <a:solidFill>
                <a:prstClr val="black"/>
              </a:solidFill>
              <a:latin typeface="Arial" charset="0"/>
            </a:endParaRPr>
          </a:p>
          <a:p>
            <a:pPr defTabSz="757489" eaLnBrk="0" fontAlgn="base" hangingPunct="0">
              <a:spcBef>
                <a:spcPct val="0"/>
              </a:spcBef>
              <a:spcAft>
                <a:spcPct val="0"/>
              </a:spcAft>
              <a:buFont typeface="Wingdings" pitchFamily="2" charset="2"/>
              <a:buChar char="q"/>
              <a:defRPr/>
            </a:pPr>
            <a:r>
              <a:rPr lang="fr-FR" sz="2000" dirty="0" smtClean="0">
                <a:solidFill>
                  <a:prstClr val="black"/>
                </a:solidFill>
                <a:latin typeface="Arial" charset="0"/>
              </a:rPr>
              <a:t>D’une </a:t>
            </a:r>
            <a:r>
              <a:rPr lang="fr-FR" sz="2000" dirty="0">
                <a:solidFill>
                  <a:prstClr val="black"/>
                </a:solidFill>
                <a:latin typeface="Arial" charset="0"/>
              </a:rPr>
              <a:t>durée de </a:t>
            </a:r>
            <a:r>
              <a:rPr lang="fr-FR" sz="2000" dirty="0" smtClean="0">
                <a:solidFill>
                  <a:prstClr val="black"/>
                </a:solidFill>
                <a:latin typeface="Arial" charset="0"/>
              </a:rPr>
              <a:t>24 </a:t>
            </a:r>
            <a:r>
              <a:rPr lang="fr-FR" sz="2000" dirty="0">
                <a:solidFill>
                  <a:prstClr val="black"/>
                </a:solidFill>
                <a:latin typeface="Arial" charset="0"/>
              </a:rPr>
              <a:t>mois, </a:t>
            </a:r>
            <a:r>
              <a:rPr lang="fr-FR" sz="2000" dirty="0" smtClean="0">
                <a:solidFill>
                  <a:prstClr val="black"/>
                </a:solidFill>
                <a:latin typeface="Arial" charset="0"/>
              </a:rPr>
              <a:t>du 1 </a:t>
            </a:r>
            <a:r>
              <a:rPr lang="fr-FR" sz="2000" dirty="0">
                <a:solidFill>
                  <a:prstClr val="black"/>
                </a:solidFill>
                <a:latin typeface="Arial" charset="0"/>
              </a:rPr>
              <a:t>janvier </a:t>
            </a:r>
            <a:r>
              <a:rPr lang="fr-FR" sz="2000" dirty="0" smtClean="0">
                <a:solidFill>
                  <a:prstClr val="black"/>
                </a:solidFill>
                <a:latin typeface="Arial" charset="0"/>
              </a:rPr>
              <a:t>2016 </a:t>
            </a:r>
            <a:r>
              <a:rPr lang="fr-FR" sz="2000" dirty="0">
                <a:solidFill>
                  <a:prstClr val="black"/>
                </a:solidFill>
                <a:latin typeface="Arial" charset="0"/>
              </a:rPr>
              <a:t>au </a:t>
            </a:r>
            <a:r>
              <a:rPr lang="fr-FR" sz="2000" dirty="0" smtClean="0">
                <a:solidFill>
                  <a:prstClr val="black"/>
                </a:solidFill>
                <a:latin typeface="Arial" charset="0"/>
              </a:rPr>
              <a:t>31 décembre 2017</a:t>
            </a:r>
            <a:endParaRPr lang="fr-FR" sz="2000" dirty="0">
              <a:solidFill>
                <a:prstClr val="black"/>
              </a:solidFill>
              <a:latin typeface="Arial" charset="0"/>
            </a:endParaRPr>
          </a:p>
          <a:p>
            <a:pPr marL="0" indent="0" defTabSz="757489" eaLnBrk="0" fontAlgn="base" hangingPunct="0">
              <a:spcBef>
                <a:spcPct val="0"/>
              </a:spcBef>
              <a:spcAft>
                <a:spcPct val="0"/>
              </a:spcAft>
              <a:defRPr/>
            </a:pPr>
            <a:endParaRPr lang="fr-FR" sz="2000" dirty="0" smtClean="0">
              <a:solidFill>
                <a:prstClr val="black"/>
              </a:solidFill>
              <a:latin typeface="Arial" charset="0"/>
            </a:endParaRPr>
          </a:p>
          <a:p>
            <a:pPr defTabSz="757489" eaLnBrk="0" fontAlgn="base" hangingPunct="0">
              <a:spcBef>
                <a:spcPct val="0"/>
              </a:spcBef>
              <a:spcAft>
                <a:spcPct val="0"/>
              </a:spcAft>
              <a:buFont typeface="Wingdings" pitchFamily="2" charset="2"/>
              <a:buChar char="q"/>
              <a:defRPr/>
            </a:pPr>
            <a:r>
              <a:rPr lang="fr-FR" sz="2000" dirty="0" smtClean="0">
                <a:solidFill>
                  <a:prstClr val="black"/>
                </a:solidFill>
                <a:latin typeface="Arial" charset="0"/>
              </a:rPr>
              <a:t>Dans le cadre d’une mobilisation d’un comité de pilotage autour des représentants régionaux de la branche.</a:t>
            </a:r>
          </a:p>
          <a:p>
            <a:pPr marL="0" indent="0" defTabSz="757489" eaLnBrk="0" fontAlgn="base" hangingPunct="0">
              <a:spcBef>
                <a:spcPct val="0"/>
              </a:spcBef>
              <a:spcAft>
                <a:spcPct val="0"/>
              </a:spcAft>
              <a:defRPr/>
            </a:pPr>
            <a:endParaRPr lang="fr-FR" sz="2000" dirty="0" smtClean="0">
              <a:solidFill>
                <a:prstClr val="black"/>
              </a:solidFill>
              <a:latin typeface="Arial" charset="0"/>
            </a:endParaRPr>
          </a:p>
          <a:p>
            <a:pPr defTabSz="757489" eaLnBrk="0" fontAlgn="base" hangingPunct="0">
              <a:spcBef>
                <a:spcPct val="0"/>
              </a:spcBef>
              <a:spcAft>
                <a:spcPct val="0"/>
              </a:spcAft>
              <a:buFont typeface="Wingdings" pitchFamily="2" charset="2"/>
              <a:buChar char="q"/>
              <a:defRPr/>
            </a:pPr>
            <a:r>
              <a:rPr lang="fr-FR" sz="2000" dirty="0" smtClean="0">
                <a:solidFill>
                  <a:prstClr val="black"/>
                </a:solidFill>
                <a:latin typeface="Arial" charset="0"/>
              </a:rPr>
              <a:t>Piloté par l’AFT. </a:t>
            </a:r>
          </a:p>
          <a:p>
            <a:pPr defTabSz="757489" eaLnBrk="0" fontAlgn="base" hangingPunct="0">
              <a:spcBef>
                <a:spcPct val="0"/>
              </a:spcBef>
              <a:spcAft>
                <a:spcPct val="0"/>
              </a:spcAft>
              <a:buFont typeface="Wingdings" pitchFamily="2" charset="2"/>
              <a:buChar char="q"/>
              <a:defRPr/>
            </a:pPr>
            <a:endParaRPr lang="fr-FR" sz="2000" dirty="0" smtClean="0">
              <a:solidFill>
                <a:prstClr val="black"/>
              </a:solidFill>
              <a:latin typeface="Arial" charset="0"/>
            </a:endParaRPr>
          </a:p>
          <a:p>
            <a:pPr defTabSz="757489" eaLnBrk="0" fontAlgn="base" hangingPunct="0">
              <a:spcBef>
                <a:spcPct val="0"/>
              </a:spcBef>
              <a:spcAft>
                <a:spcPct val="0"/>
              </a:spcAft>
              <a:buFont typeface="Wingdings" pitchFamily="2" charset="2"/>
              <a:buChar char="q"/>
              <a:defRPr/>
            </a:pPr>
            <a:r>
              <a:rPr lang="fr-FR" sz="2000" dirty="0" smtClean="0">
                <a:solidFill>
                  <a:prstClr val="black"/>
                </a:solidFill>
                <a:latin typeface="Arial" charset="0"/>
              </a:rPr>
              <a:t>A partir de 2 axes d’interventions :</a:t>
            </a:r>
          </a:p>
          <a:p>
            <a:pPr marL="1041507" lvl="2" indent="-284047" defTabSz="757489" eaLnBrk="0" fontAlgn="base" hangingPunct="0">
              <a:spcBef>
                <a:spcPct val="0"/>
              </a:spcBef>
              <a:spcAft>
                <a:spcPct val="0"/>
              </a:spcAft>
              <a:buFont typeface="Arial" panose="020B0604020202020204" pitchFamily="34" charset="0"/>
              <a:buChar char="•"/>
              <a:defRPr/>
            </a:pPr>
            <a:r>
              <a:rPr lang="fr-FR" sz="2000" dirty="0" smtClean="0">
                <a:solidFill>
                  <a:prstClr val="black"/>
                </a:solidFill>
                <a:latin typeface="Arial" charset="0"/>
              </a:rPr>
              <a:t>Information</a:t>
            </a:r>
          </a:p>
          <a:p>
            <a:pPr marL="1041507" lvl="2" indent="-284047" defTabSz="757489" eaLnBrk="0" fontAlgn="base" hangingPunct="0">
              <a:spcBef>
                <a:spcPct val="0"/>
              </a:spcBef>
              <a:spcAft>
                <a:spcPct val="0"/>
              </a:spcAft>
              <a:buFont typeface="Arial" panose="020B0604020202020204" pitchFamily="34" charset="0"/>
              <a:buChar char="•"/>
              <a:defRPr/>
            </a:pPr>
            <a:r>
              <a:rPr lang="fr-FR" sz="2000" dirty="0" smtClean="0">
                <a:solidFill>
                  <a:prstClr val="black"/>
                </a:solidFill>
                <a:latin typeface="Arial" charset="0"/>
              </a:rPr>
              <a:t>Accompagnement et mise à </a:t>
            </a:r>
          </a:p>
          <a:p>
            <a:pPr marL="1514920" lvl="4" defTabSz="757489" eaLnBrk="0" fontAlgn="base" hangingPunct="0">
              <a:spcBef>
                <a:spcPct val="0"/>
              </a:spcBef>
              <a:spcAft>
                <a:spcPct val="0"/>
              </a:spcAft>
              <a:defRPr/>
            </a:pPr>
            <a:r>
              <a:rPr lang="fr-FR" sz="2000" dirty="0" smtClean="0">
                <a:solidFill>
                  <a:prstClr val="black"/>
                </a:solidFill>
                <a:latin typeface="Arial" charset="0"/>
              </a:rPr>
              <a:t>disposition d’outils…</a:t>
            </a:r>
          </a:p>
          <a:p>
            <a:pPr marL="0" indent="0" defTabSz="757489" eaLnBrk="0" fontAlgn="base" hangingPunct="0">
              <a:spcBef>
                <a:spcPct val="0"/>
              </a:spcBef>
              <a:spcAft>
                <a:spcPct val="0"/>
              </a:spcAft>
              <a:defRPr/>
            </a:pPr>
            <a:endParaRPr lang="fr-FR" dirty="0" smtClean="0">
              <a:solidFill>
                <a:prstClr val="black"/>
              </a:solidFill>
              <a:latin typeface="Arial" charset="0"/>
            </a:endParaRPr>
          </a:p>
          <a:p>
            <a:pPr defTabSz="757489" eaLnBrk="0" fontAlgn="base" hangingPunct="0">
              <a:spcBef>
                <a:spcPct val="0"/>
              </a:spcBef>
              <a:spcAft>
                <a:spcPct val="0"/>
              </a:spcAft>
              <a:buFont typeface="Wingdings" pitchFamily="2" charset="2"/>
              <a:buChar char="q"/>
              <a:defRPr/>
            </a:pPr>
            <a:endParaRPr lang="fr-FR" dirty="0" smtClean="0">
              <a:solidFill>
                <a:prstClr val="black"/>
              </a:solidFill>
              <a:latin typeface="Arial" charset="0"/>
            </a:endParaRPr>
          </a:p>
        </p:txBody>
      </p:sp>
      <p:sp>
        <p:nvSpPr>
          <p:cNvPr id="14340" name="ZoneTexte 10"/>
          <p:cNvSpPr txBox="1">
            <a:spLocks noChangeArrowheads="1"/>
          </p:cNvSpPr>
          <p:nvPr/>
        </p:nvSpPr>
        <p:spPr bwMode="auto">
          <a:xfrm>
            <a:off x="4648970" y="10887"/>
            <a:ext cx="3589354" cy="55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6" tIns="37873" rIns="75746" bIns="37873">
            <a:spAutoFit/>
          </a:bodyPr>
          <a:lstStyle>
            <a:lvl1pPr>
              <a:defRPr sz="2400">
                <a:solidFill>
                  <a:schemeClr val="tx1"/>
                </a:solidFill>
                <a:latin typeface="Times New (W1)" pitchFamily="18" charset="0"/>
              </a:defRPr>
            </a:lvl1pPr>
            <a:lvl2pPr marL="742950" indent="-285750">
              <a:defRPr sz="2400">
                <a:solidFill>
                  <a:schemeClr val="tx1"/>
                </a:solidFill>
                <a:latin typeface="Times New (W1)" pitchFamily="18" charset="0"/>
              </a:defRPr>
            </a:lvl2pPr>
            <a:lvl3pPr marL="1143000" indent="-228600">
              <a:defRPr sz="2400">
                <a:solidFill>
                  <a:schemeClr val="tx1"/>
                </a:solidFill>
                <a:latin typeface="Times New (W1)" pitchFamily="18" charset="0"/>
              </a:defRPr>
            </a:lvl3pPr>
            <a:lvl4pPr marL="1600200" indent="-228600">
              <a:defRPr sz="2400">
                <a:solidFill>
                  <a:schemeClr val="tx1"/>
                </a:solidFill>
                <a:latin typeface="Times New (W1)" pitchFamily="18" charset="0"/>
              </a:defRPr>
            </a:lvl4pPr>
            <a:lvl5pPr marL="2057400" indent="-228600">
              <a:defRPr sz="2400">
                <a:solidFill>
                  <a:schemeClr val="tx1"/>
                </a:solidFill>
                <a:latin typeface="Times New (W1)" pitchFamily="18" charset="0"/>
              </a:defRPr>
            </a:lvl5pPr>
            <a:lvl6pPr marL="2514600" indent="-228600" eaLnBrk="0" fontAlgn="base" hangingPunct="0">
              <a:spcBef>
                <a:spcPct val="0"/>
              </a:spcBef>
              <a:spcAft>
                <a:spcPct val="0"/>
              </a:spcAft>
              <a:defRPr sz="2400">
                <a:solidFill>
                  <a:schemeClr val="tx1"/>
                </a:solidFill>
                <a:latin typeface="Times New (W1)" pitchFamily="18" charset="0"/>
              </a:defRPr>
            </a:lvl6pPr>
            <a:lvl7pPr marL="2971800" indent="-228600" eaLnBrk="0" fontAlgn="base" hangingPunct="0">
              <a:spcBef>
                <a:spcPct val="0"/>
              </a:spcBef>
              <a:spcAft>
                <a:spcPct val="0"/>
              </a:spcAft>
              <a:defRPr sz="2400">
                <a:solidFill>
                  <a:schemeClr val="tx1"/>
                </a:solidFill>
                <a:latin typeface="Times New (W1)" pitchFamily="18" charset="0"/>
              </a:defRPr>
            </a:lvl7pPr>
            <a:lvl8pPr marL="3429000" indent="-228600" eaLnBrk="0" fontAlgn="base" hangingPunct="0">
              <a:spcBef>
                <a:spcPct val="0"/>
              </a:spcBef>
              <a:spcAft>
                <a:spcPct val="0"/>
              </a:spcAft>
              <a:defRPr sz="2400">
                <a:solidFill>
                  <a:schemeClr val="tx1"/>
                </a:solidFill>
                <a:latin typeface="Times New (W1)" pitchFamily="18" charset="0"/>
              </a:defRPr>
            </a:lvl8pPr>
            <a:lvl9pPr marL="3886200" indent="-228600" eaLnBrk="0" fontAlgn="base" hangingPunct="0">
              <a:spcBef>
                <a:spcPct val="0"/>
              </a:spcBef>
              <a:spcAft>
                <a:spcPct val="0"/>
              </a:spcAft>
              <a:defRPr sz="2400">
                <a:solidFill>
                  <a:schemeClr val="tx1"/>
                </a:solidFill>
                <a:latin typeface="Times New (W1)" pitchFamily="18" charset="0"/>
              </a:defRPr>
            </a:lvl9pPr>
          </a:lstStyle>
          <a:p>
            <a:pPr algn="ctr" defTabSz="757489" eaLnBrk="0" fontAlgn="base" hangingPunct="0">
              <a:spcBef>
                <a:spcPct val="0"/>
              </a:spcBef>
              <a:spcAft>
                <a:spcPct val="0"/>
              </a:spcAft>
            </a:pPr>
            <a:r>
              <a:rPr lang="fr-FR" altLang="fr-FR" sz="3000">
                <a:solidFill>
                  <a:prstClr val="white"/>
                </a:solidFill>
              </a:rPr>
              <a:t>Le projet régional</a:t>
            </a:r>
          </a:p>
        </p:txBody>
      </p:sp>
      <p:grpSp>
        <p:nvGrpSpPr>
          <p:cNvPr id="14341" name="Groupe 3"/>
          <p:cNvGrpSpPr>
            <a:grpSpLocks/>
          </p:cNvGrpSpPr>
          <p:nvPr/>
        </p:nvGrpSpPr>
        <p:grpSpPr bwMode="auto">
          <a:xfrm rot="1363828">
            <a:off x="5083849" y="3414033"/>
            <a:ext cx="3196808" cy="3559629"/>
            <a:chOff x="6837892" y="4264517"/>
            <a:chExt cx="3773246" cy="3657143"/>
          </a:xfrm>
        </p:grpSpPr>
        <p:pic>
          <p:nvPicPr>
            <p:cNvPr id="14344" name="Picture 11" descr="C:\Users\SCARRIE\AppData\Local\Microsoft\Windows\Temporary Internet Files\Content.IE5\8C0L3IMD\MC90043763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892" y="4264517"/>
              <a:ext cx="3773246" cy="365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ZoneTexte 2"/>
            <p:cNvSpPr txBox="1">
              <a:spLocks noChangeArrowheads="1"/>
            </p:cNvSpPr>
            <p:nvPr/>
          </p:nvSpPr>
          <p:spPr bwMode="auto">
            <a:xfrm rot="21289040">
              <a:off x="7351685" y="4480340"/>
              <a:ext cx="2557059" cy="154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W1)" pitchFamily="18" charset="0"/>
                </a:defRPr>
              </a:lvl1pPr>
              <a:lvl2pPr marL="742950" indent="-285750">
                <a:defRPr sz="2400">
                  <a:solidFill>
                    <a:schemeClr val="tx1"/>
                  </a:solidFill>
                  <a:latin typeface="Times New (W1)" pitchFamily="18" charset="0"/>
                </a:defRPr>
              </a:lvl2pPr>
              <a:lvl3pPr marL="1143000" indent="-228600">
                <a:defRPr sz="2400">
                  <a:solidFill>
                    <a:schemeClr val="tx1"/>
                  </a:solidFill>
                  <a:latin typeface="Times New (W1)" pitchFamily="18" charset="0"/>
                </a:defRPr>
              </a:lvl3pPr>
              <a:lvl4pPr marL="1600200" indent="-228600">
                <a:defRPr sz="2400">
                  <a:solidFill>
                    <a:schemeClr val="tx1"/>
                  </a:solidFill>
                  <a:latin typeface="Times New (W1)" pitchFamily="18" charset="0"/>
                </a:defRPr>
              </a:lvl4pPr>
              <a:lvl5pPr marL="2057400" indent="-228600">
                <a:defRPr sz="2400">
                  <a:solidFill>
                    <a:schemeClr val="tx1"/>
                  </a:solidFill>
                  <a:latin typeface="Times New (W1)" pitchFamily="18" charset="0"/>
                </a:defRPr>
              </a:lvl5pPr>
              <a:lvl6pPr marL="2514600" indent="-228600" eaLnBrk="0" fontAlgn="base" hangingPunct="0">
                <a:spcBef>
                  <a:spcPct val="0"/>
                </a:spcBef>
                <a:spcAft>
                  <a:spcPct val="0"/>
                </a:spcAft>
                <a:defRPr sz="2400">
                  <a:solidFill>
                    <a:schemeClr val="tx1"/>
                  </a:solidFill>
                  <a:latin typeface="Times New (W1)" pitchFamily="18" charset="0"/>
                </a:defRPr>
              </a:lvl6pPr>
              <a:lvl7pPr marL="2971800" indent="-228600" eaLnBrk="0" fontAlgn="base" hangingPunct="0">
                <a:spcBef>
                  <a:spcPct val="0"/>
                </a:spcBef>
                <a:spcAft>
                  <a:spcPct val="0"/>
                </a:spcAft>
                <a:defRPr sz="2400">
                  <a:solidFill>
                    <a:schemeClr val="tx1"/>
                  </a:solidFill>
                  <a:latin typeface="Times New (W1)" pitchFamily="18" charset="0"/>
                </a:defRPr>
              </a:lvl7pPr>
              <a:lvl8pPr marL="3429000" indent="-228600" eaLnBrk="0" fontAlgn="base" hangingPunct="0">
                <a:spcBef>
                  <a:spcPct val="0"/>
                </a:spcBef>
                <a:spcAft>
                  <a:spcPct val="0"/>
                </a:spcAft>
                <a:defRPr sz="2400">
                  <a:solidFill>
                    <a:schemeClr val="tx1"/>
                  </a:solidFill>
                  <a:latin typeface="Times New (W1)" pitchFamily="18" charset="0"/>
                </a:defRPr>
              </a:lvl8pPr>
              <a:lvl9pPr marL="3886200" indent="-228600" eaLnBrk="0" fontAlgn="base" hangingPunct="0">
                <a:spcBef>
                  <a:spcPct val="0"/>
                </a:spcBef>
                <a:spcAft>
                  <a:spcPct val="0"/>
                </a:spcAft>
                <a:defRPr sz="2400">
                  <a:solidFill>
                    <a:schemeClr val="tx1"/>
                  </a:solidFill>
                  <a:latin typeface="Times New (W1)" pitchFamily="18" charset="0"/>
                </a:defRPr>
              </a:lvl9pPr>
            </a:lstStyle>
            <a:p>
              <a:pPr algn="ctr" defTabSz="757489" eaLnBrk="0" fontAlgn="base" hangingPunct="0">
                <a:spcBef>
                  <a:spcPct val="0"/>
                </a:spcBef>
                <a:spcAft>
                  <a:spcPct val="0"/>
                </a:spcAft>
              </a:pPr>
              <a:r>
                <a:rPr lang="fr-FR" altLang="fr-FR" sz="1300" b="1">
                  <a:solidFill>
                    <a:srgbClr val="7030A0"/>
                  </a:solidFill>
                </a:rPr>
                <a:t>      </a:t>
              </a:r>
              <a:r>
                <a:rPr lang="fr-FR" altLang="fr-FR" sz="1500" b="1">
                  <a:solidFill>
                    <a:srgbClr val="663300"/>
                  </a:solidFill>
                </a:rPr>
                <a:t>Mixité</a:t>
              </a:r>
            </a:p>
            <a:p>
              <a:pPr algn="ctr" defTabSz="757489" eaLnBrk="0" fontAlgn="base" hangingPunct="0">
                <a:spcBef>
                  <a:spcPct val="0"/>
                </a:spcBef>
                <a:spcAft>
                  <a:spcPct val="0"/>
                </a:spcAft>
              </a:pPr>
              <a:r>
                <a:rPr lang="fr-FR" altLang="fr-FR" sz="1500" b="1">
                  <a:solidFill>
                    <a:srgbClr val="663300"/>
                  </a:solidFill>
                </a:rPr>
                <a:t>  Egalité dans les    Transports et les  Activités Logistiques</a:t>
              </a:r>
            </a:p>
            <a:p>
              <a:pPr algn="ctr" defTabSz="757489" eaLnBrk="0" fontAlgn="base" hangingPunct="0">
                <a:spcBef>
                  <a:spcPct val="0"/>
                </a:spcBef>
                <a:spcAft>
                  <a:spcPct val="0"/>
                </a:spcAft>
              </a:pPr>
              <a:r>
                <a:rPr lang="fr-FR" altLang="fr-FR" sz="1500" b="1">
                  <a:solidFill>
                    <a:srgbClr val="663300"/>
                  </a:solidFill>
                </a:rPr>
                <a:t>     en Languedoc Roussillon</a:t>
              </a:r>
            </a:p>
          </p:txBody>
        </p:sp>
      </p:grpSp>
      <p:pic>
        <p:nvPicPr>
          <p:cNvPr id="143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36" y="5985782"/>
            <a:ext cx="732495" cy="54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Imag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84" y="1"/>
            <a:ext cx="2502798" cy="102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583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oneTexte 11"/>
          <p:cNvSpPr txBox="1">
            <a:spLocks noChangeArrowheads="1"/>
          </p:cNvSpPr>
          <p:nvPr/>
        </p:nvSpPr>
        <p:spPr bwMode="auto">
          <a:xfrm>
            <a:off x="4863202" y="10887"/>
            <a:ext cx="3258384" cy="55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6" tIns="37873" rIns="75746" bIns="37873">
            <a:spAutoFit/>
          </a:bodyPr>
          <a:lstStyle>
            <a:lvl1pPr>
              <a:defRPr sz="2400">
                <a:solidFill>
                  <a:schemeClr val="tx1"/>
                </a:solidFill>
                <a:latin typeface="Times New (W1)" pitchFamily="18" charset="0"/>
              </a:defRPr>
            </a:lvl1pPr>
            <a:lvl2pPr marL="742950" indent="-285750">
              <a:defRPr sz="2400">
                <a:solidFill>
                  <a:schemeClr val="tx1"/>
                </a:solidFill>
                <a:latin typeface="Times New (W1)" pitchFamily="18" charset="0"/>
              </a:defRPr>
            </a:lvl2pPr>
            <a:lvl3pPr marL="1143000" indent="-228600">
              <a:defRPr sz="2400">
                <a:solidFill>
                  <a:schemeClr val="tx1"/>
                </a:solidFill>
                <a:latin typeface="Times New (W1)" pitchFamily="18" charset="0"/>
              </a:defRPr>
            </a:lvl3pPr>
            <a:lvl4pPr marL="1600200" indent="-228600">
              <a:defRPr sz="2400">
                <a:solidFill>
                  <a:schemeClr val="tx1"/>
                </a:solidFill>
                <a:latin typeface="Times New (W1)" pitchFamily="18" charset="0"/>
              </a:defRPr>
            </a:lvl4pPr>
            <a:lvl5pPr marL="2057400" indent="-228600">
              <a:defRPr sz="2400">
                <a:solidFill>
                  <a:schemeClr val="tx1"/>
                </a:solidFill>
                <a:latin typeface="Times New (W1)" pitchFamily="18" charset="0"/>
              </a:defRPr>
            </a:lvl5pPr>
            <a:lvl6pPr marL="2514600" indent="-228600" eaLnBrk="0" fontAlgn="base" hangingPunct="0">
              <a:spcBef>
                <a:spcPct val="0"/>
              </a:spcBef>
              <a:spcAft>
                <a:spcPct val="0"/>
              </a:spcAft>
              <a:defRPr sz="2400">
                <a:solidFill>
                  <a:schemeClr val="tx1"/>
                </a:solidFill>
                <a:latin typeface="Times New (W1)" pitchFamily="18" charset="0"/>
              </a:defRPr>
            </a:lvl6pPr>
            <a:lvl7pPr marL="2971800" indent="-228600" eaLnBrk="0" fontAlgn="base" hangingPunct="0">
              <a:spcBef>
                <a:spcPct val="0"/>
              </a:spcBef>
              <a:spcAft>
                <a:spcPct val="0"/>
              </a:spcAft>
              <a:defRPr sz="2400">
                <a:solidFill>
                  <a:schemeClr val="tx1"/>
                </a:solidFill>
                <a:latin typeface="Times New (W1)" pitchFamily="18" charset="0"/>
              </a:defRPr>
            </a:lvl7pPr>
            <a:lvl8pPr marL="3429000" indent="-228600" eaLnBrk="0" fontAlgn="base" hangingPunct="0">
              <a:spcBef>
                <a:spcPct val="0"/>
              </a:spcBef>
              <a:spcAft>
                <a:spcPct val="0"/>
              </a:spcAft>
              <a:defRPr sz="2400">
                <a:solidFill>
                  <a:schemeClr val="tx1"/>
                </a:solidFill>
                <a:latin typeface="Times New (W1)" pitchFamily="18" charset="0"/>
              </a:defRPr>
            </a:lvl8pPr>
            <a:lvl9pPr marL="3886200" indent="-228600" eaLnBrk="0" fontAlgn="base" hangingPunct="0">
              <a:spcBef>
                <a:spcPct val="0"/>
              </a:spcBef>
              <a:spcAft>
                <a:spcPct val="0"/>
              </a:spcAft>
              <a:defRPr sz="2400">
                <a:solidFill>
                  <a:schemeClr val="tx1"/>
                </a:solidFill>
                <a:latin typeface="Times New (W1)" pitchFamily="18" charset="0"/>
              </a:defRPr>
            </a:lvl9pPr>
          </a:lstStyle>
          <a:p>
            <a:pPr algn="ctr" defTabSz="757489" eaLnBrk="0" fontAlgn="base" hangingPunct="0">
              <a:spcBef>
                <a:spcPct val="0"/>
              </a:spcBef>
              <a:spcAft>
                <a:spcPct val="0"/>
              </a:spcAft>
            </a:pPr>
            <a:r>
              <a:rPr lang="fr-FR" altLang="fr-FR" sz="3000">
                <a:solidFill>
                  <a:srgbClr val="FFFFFF"/>
                </a:solidFill>
              </a:rPr>
              <a:t>Projet LR</a:t>
            </a:r>
          </a:p>
        </p:txBody>
      </p:sp>
      <p:sp>
        <p:nvSpPr>
          <p:cNvPr id="14" name="Text Box 3"/>
          <p:cNvSpPr txBox="1">
            <a:spLocks noChangeArrowheads="1"/>
          </p:cNvSpPr>
          <p:nvPr/>
        </p:nvSpPr>
        <p:spPr bwMode="auto">
          <a:xfrm>
            <a:off x="505434" y="721180"/>
            <a:ext cx="8139546" cy="4493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46" tIns="37873" rIns="75746" bIns="37873">
            <a:spAutoFit/>
          </a:bodyPr>
          <a:lstStyle>
            <a:lvl1pPr marL="533400" indent="-533400">
              <a:tabLst>
                <a:tab pos="622300" algn="l"/>
              </a:tabLst>
              <a:defRPr sz="2400">
                <a:solidFill>
                  <a:schemeClr val="tx1"/>
                </a:solidFill>
                <a:latin typeface="Times New Roman" pitchFamily="18" charset="0"/>
              </a:defRPr>
            </a:lvl1pPr>
            <a:lvl2pPr marL="712788">
              <a:tabLst>
                <a:tab pos="622300" algn="l"/>
              </a:tabLst>
              <a:defRPr sz="2400">
                <a:solidFill>
                  <a:schemeClr val="tx1"/>
                </a:solidFill>
                <a:latin typeface="Times New Roman" pitchFamily="18" charset="0"/>
              </a:defRPr>
            </a:lvl2pPr>
            <a:lvl3pPr>
              <a:tabLst>
                <a:tab pos="622300" algn="l"/>
              </a:tabLst>
              <a:defRPr sz="2400">
                <a:solidFill>
                  <a:schemeClr val="tx1"/>
                </a:solidFill>
                <a:latin typeface="Times New Roman" pitchFamily="18" charset="0"/>
              </a:defRPr>
            </a:lvl3pPr>
            <a:lvl4pPr>
              <a:tabLst>
                <a:tab pos="622300" algn="l"/>
              </a:tabLst>
              <a:defRPr sz="2400">
                <a:solidFill>
                  <a:schemeClr val="tx1"/>
                </a:solidFill>
                <a:latin typeface="Times New Roman" pitchFamily="18" charset="0"/>
              </a:defRPr>
            </a:lvl4pPr>
            <a:lvl5pPr>
              <a:tabLst>
                <a:tab pos="622300" algn="l"/>
              </a:tabLst>
              <a:defRPr sz="2400">
                <a:solidFill>
                  <a:schemeClr val="tx1"/>
                </a:solidFill>
                <a:latin typeface="Times New Roman" pitchFamily="18" charset="0"/>
              </a:defRPr>
            </a:lvl5pPr>
            <a:lvl6pPr eaLnBrk="0" fontAlgn="base" hangingPunct="0">
              <a:spcBef>
                <a:spcPct val="0"/>
              </a:spcBef>
              <a:spcAft>
                <a:spcPct val="0"/>
              </a:spcAft>
              <a:tabLst>
                <a:tab pos="622300" algn="l"/>
              </a:tabLst>
              <a:defRPr sz="2400">
                <a:solidFill>
                  <a:schemeClr val="tx1"/>
                </a:solidFill>
                <a:latin typeface="Times New Roman" pitchFamily="18" charset="0"/>
              </a:defRPr>
            </a:lvl6pPr>
            <a:lvl7pPr eaLnBrk="0" fontAlgn="base" hangingPunct="0">
              <a:spcBef>
                <a:spcPct val="0"/>
              </a:spcBef>
              <a:spcAft>
                <a:spcPct val="0"/>
              </a:spcAft>
              <a:tabLst>
                <a:tab pos="622300" algn="l"/>
              </a:tabLst>
              <a:defRPr sz="2400">
                <a:solidFill>
                  <a:schemeClr val="tx1"/>
                </a:solidFill>
                <a:latin typeface="Times New Roman" pitchFamily="18" charset="0"/>
              </a:defRPr>
            </a:lvl7pPr>
            <a:lvl8pPr eaLnBrk="0" fontAlgn="base" hangingPunct="0">
              <a:spcBef>
                <a:spcPct val="0"/>
              </a:spcBef>
              <a:spcAft>
                <a:spcPct val="0"/>
              </a:spcAft>
              <a:tabLst>
                <a:tab pos="622300" algn="l"/>
              </a:tabLst>
              <a:defRPr sz="2400">
                <a:solidFill>
                  <a:schemeClr val="tx1"/>
                </a:solidFill>
                <a:latin typeface="Times New Roman" pitchFamily="18" charset="0"/>
              </a:defRPr>
            </a:lvl8pPr>
            <a:lvl9pPr eaLnBrk="0" fontAlgn="base" hangingPunct="0">
              <a:spcBef>
                <a:spcPct val="0"/>
              </a:spcBef>
              <a:spcAft>
                <a:spcPct val="0"/>
              </a:spcAft>
              <a:tabLst>
                <a:tab pos="622300" algn="l"/>
              </a:tabLst>
              <a:defRPr sz="2400">
                <a:solidFill>
                  <a:schemeClr val="tx1"/>
                </a:solidFill>
                <a:latin typeface="Times New Roman" pitchFamily="18" charset="0"/>
              </a:defRPr>
            </a:lvl9pPr>
          </a:lstStyle>
          <a:p>
            <a:pPr defTabSz="757489" eaLnBrk="0" fontAlgn="base" hangingPunct="0">
              <a:spcBef>
                <a:spcPct val="0"/>
              </a:spcBef>
              <a:spcAft>
                <a:spcPct val="0"/>
              </a:spcAft>
              <a:defRPr/>
            </a:pPr>
            <a:r>
              <a:rPr lang="fr-FR" sz="2700" dirty="0">
                <a:solidFill>
                  <a:prstClr val="black"/>
                </a:solidFill>
                <a:latin typeface="Arial" charset="0"/>
              </a:rPr>
              <a:t> </a:t>
            </a:r>
            <a:endParaRPr lang="fr-FR" dirty="0" smtClean="0">
              <a:solidFill>
                <a:prstClr val="black"/>
              </a:solidFill>
              <a:latin typeface="Arial" charset="0"/>
            </a:endParaRPr>
          </a:p>
          <a:p>
            <a:pPr algn="ctr" defTabSz="757489" eaLnBrk="0" fontAlgn="base" hangingPunct="0">
              <a:spcBef>
                <a:spcPct val="0"/>
              </a:spcBef>
              <a:spcAft>
                <a:spcPct val="0"/>
              </a:spcAft>
              <a:buFont typeface="Wingdings" pitchFamily="2" charset="2"/>
              <a:buChar char="q"/>
              <a:defRPr/>
            </a:pPr>
            <a:r>
              <a:rPr lang="fr-FR" sz="2000" b="1" dirty="0" smtClean="0">
                <a:solidFill>
                  <a:prstClr val="black"/>
                </a:solidFill>
                <a:latin typeface="Arial" charset="0"/>
              </a:rPr>
              <a:t>INFORMATON AUPRES DES ENTREPRISES</a:t>
            </a:r>
          </a:p>
          <a:p>
            <a:pPr marL="0" indent="0" algn="ctr" defTabSz="757489" eaLnBrk="0" fontAlgn="base" hangingPunct="0">
              <a:spcBef>
                <a:spcPct val="0"/>
              </a:spcBef>
              <a:spcAft>
                <a:spcPct val="0"/>
              </a:spcAft>
              <a:defRPr/>
            </a:pPr>
            <a:r>
              <a:rPr lang="fr-FR" sz="2000" b="1" dirty="0" smtClean="0">
                <a:solidFill>
                  <a:prstClr val="black"/>
                </a:solidFill>
                <a:latin typeface="Arial" charset="0"/>
              </a:rPr>
              <a:t>  Languedoc- Roussillon sur les 5 départements</a:t>
            </a:r>
          </a:p>
          <a:p>
            <a:pPr marL="0" indent="0" algn="ctr" defTabSz="757489" eaLnBrk="0" fontAlgn="base" hangingPunct="0">
              <a:spcBef>
                <a:spcPct val="0"/>
              </a:spcBef>
              <a:spcAft>
                <a:spcPct val="0"/>
              </a:spcAft>
              <a:defRPr/>
            </a:pPr>
            <a:endParaRPr lang="fr-FR" sz="2000" b="1" dirty="0" smtClean="0">
              <a:solidFill>
                <a:prstClr val="black"/>
              </a:solidFill>
              <a:latin typeface="Arial" charset="0"/>
            </a:endParaRPr>
          </a:p>
          <a:p>
            <a:pPr marL="0" indent="0" defTabSz="757489" eaLnBrk="0" fontAlgn="base" hangingPunct="0">
              <a:spcBef>
                <a:spcPct val="0"/>
              </a:spcBef>
              <a:spcAft>
                <a:spcPct val="0"/>
              </a:spcAft>
              <a:defRPr/>
            </a:pPr>
            <a:r>
              <a:rPr lang="fr-FR" sz="2000" b="1" dirty="0" smtClean="0">
                <a:solidFill>
                  <a:prstClr val="black"/>
                </a:solidFill>
                <a:latin typeface="Arial" charset="0"/>
              </a:rPr>
              <a:t>Objectif : </a:t>
            </a:r>
            <a:r>
              <a:rPr lang="fr-FR" sz="2000" dirty="0" smtClean="0">
                <a:solidFill>
                  <a:prstClr val="black"/>
                </a:solidFill>
                <a:latin typeface="Arial" charset="0"/>
              </a:rPr>
              <a:t>Faire évoluer les comportements des employeurs de la branche transport logistique au niveau des embauches, de l’accueil, de la formation et de l’accès à la qualification.</a:t>
            </a:r>
          </a:p>
          <a:p>
            <a:pPr marL="0" indent="0" defTabSz="757489" eaLnBrk="0" fontAlgn="base" hangingPunct="0">
              <a:spcBef>
                <a:spcPct val="0"/>
              </a:spcBef>
              <a:spcAft>
                <a:spcPct val="0"/>
              </a:spcAft>
              <a:defRPr/>
            </a:pPr>
            <a:endParaRPr lang="fr-FR" sz="2000" dirty="0" smtClean="0">
              <a:solidFill>
                <a:prstClr val="black"/>
              </a:solidFill>
              <a:latin typeface="Arial" charset="0"/>
            </a:endParaRPr>
          </a:p>
          <a:p>
            <a:pPr marL="0" indent="0" defTabSz="757489" eaLnBrk="0" fontAlgn="base" hangingPunct="0">
              <a:spcBef>
                <a:spcPct val="0"/>
              </a:spcBef>
              <a:spcAft>
                <a:spcPct val="0"/>
              </a:spcAft>
              <a:defRPr/>
            </a:pPr>
            <a:r>
              <a:rPr lang="fr-FR" sz="2000" b="1" dirty="0" smtClean="0">
                <a:solidFill>
                  <a:prstClr val="black"/>
                </a:solidFill>
                <a:latin typeface="Arial" charset="0"/>
              </a:rPr>
              <a:t>Actions :  </a:t>
            </a:r>
            <a:r>
              <a:rPr lang="fr-FR" sz="2000" dirty="0" smtClean="0">
                <a:solidFill>
                  <a:prstClr val="black"/>
                </a:solidFill>
                <a:latin typeface="Arial" charset="0"/>
              </a:rPr>
              <a:t>	</a:t>
            </a:r>
          </a:p>
          <a:p>
            <a:pPr marL="284047" indent="-284047" defTabSz="757489" eaLnBrk="0" fontAlgn="base" hangingPunct="0">
              <a:spcBef>
                <a:spcPct val="0"/>
              </a:spcBef>
              <a:spcAft>
                <a:spcPct val="0"/>
              </a:spcAft>
              <a:buFont typeface="Arial" panose="020B0604020202020204" pitchFamily="34" charset="0"/>
              <a:buChar char="•"/>
              <a:defRPr/>
            </a:pPr>
            <a:r>
              <a:rPr lang="fr-FR" sz="2000" dirty="0" smtClean="0">
                <a:solidFill>
                  <a:prstClr val="black"/>
                </a:solidFill>
                <a:latin typeface="Arial" charset="0"/>
              </a:rPr>
              <a:t>Expliquer le contexte législatif et réglementaire.</a:t>
            </a:r>
          </a:p>
          <a:p>
            <a:pPr marL="284047" indent="-284047" defTabSz="757489" eaLnBrk="0" fontAlgn="base" hangingPunct="0">
              <a:spcBef>
                <a:spcPct val="0"/>
              </a:spcBef>
              <a:spcAft>
                <a:spcPct val="0"/>
              </a:spcAft>
              <a:buFont typeface="Arial" panose="020B0604020202020204" pitchFamily="34" charset="0"/>
              <a:buChar char="•"/>
              <a:defRPr/>
            </a:pPr>
            <a:r>
              <a:rPr lang="fr-FR" sz="2000" dirty="0" smtClean="0">
                <a:solidFill>
                  <a:prstClr val="black"/>
                </a:solidFill>
                <a:latin typeface="Arial" charset="0"/>
              </a:rPr>
              <a:t>Organiser des petits déjeuners, rencontre sur des matinées entre les professionnels. </a:t>
            </a:r>
          </a:p>
          <a:p>
            <a:pPr marL="284047" indent="-284047" algn="just" defTabSz="757489" eaLnBrk="0" fontAlgn="base" hangingPunct="0">
              <a:spcBef>
                <a:spcPct val="0"/>
              </a:spcBef>
              <a:spcAft>
                <a:spcPct val="0"/>
              </a:spcAft>
              <a:buFont typeface="Arial" panose="020B0604020202020204" pitchFamily="34" charset="0"/>
              <a:buChar char="•"/>
              <a:defRPr/>
            </a:pPr>
            <a:r>
              <a:rPr lang="fr-FR" sz="2000" dirty="0" smtClean="0">
                <a:solidFill>
                  <a:prstClr val="black"/>
                </a:solidFill>
                <a:latin typeface="Arial" charset="0"/>
              </a:rPr>
              <a:t>Monter deux journées colloques sur la thématique avec pour cible la branche et les acteurs de l’Education Nationale.</a:t>
            </a: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36" y="5985782"/>
            <a:ext cx="732495" cy="54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83" y="-107495"/>
            <a:ext cx="2277021" cy="100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C:\Users\SCARRIE\AppData\Local\Microsoft\Windows\Temporary Internet Files\Content.IE5\Z9XBQ2UD\61KnQFqXZyQTSlAC0aVINYzVav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92549">
            <a:off x="6269184" y="4181475"/>
            <a:ext cx="1470121" cy="302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634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oneTexte 11"/>
          <p:cNvSpPr txBox="1">
            <a:spLocks noChangeArrowheads="1"/>
          </p:cNvSpPr>
          <p:nvPr/>
        </p:nvSpPr>
        <p:spPr bwMode="auto">
          <a:xfrm>
            <a:off x="4863202" y="10887"/>
            <a:ext cx="3258384" cy="55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6" tIns="37873" rIns="75746" bIns="37873">
            <a:spAutoFit/>
          </a:bodyPr>
          <a:lstStyle>
            <a:lvl1pPr>
              <a:defRPr sz="2400">
                <a:solidFill>
                  <a:schemeClr val="tx1"/>
                </a:solidFill>
                <a:latin typeface="Times New (W1)" pitchFamily="18" charset="0"/>
              </a:defRPr>
            </a:lvl1pPr>
            <a:lvl2pPr marL="742950" indent="-285750">
              <a:defRPr sz="2400">
                <a:solidFill>
                  <a:schemeClr val="tx1"/>
                </a:solidFill>
                <a:latin typeface="Times New (W1)" pitchFamily="18" charset="0"/>
              </a:defRPr>
            </a:lvl2pPr>
            <a:lvl3pPr marL="1143000" indent="-228600">
              <a:defRPr sz="2400">
                <a:solidFill>
                  <a:schemeClr val="tx1"/>
                </a:solidFill>
                <a:latin typeface="Times New (W1)" pitchFamily="18" charset="0"/>
              </a:defRPr>
            </a:lvl3pPr>
            <a:lvl4pPr marL="1600200" indent="-228600">
              <a:defRPr sz="2400">
                <a:solidFill>
                  <a:schemeClr val="tx1"/>
                </a:solidFill>
                <a:latin typeface="Times New (W1)" pitchFamily="18" charset="0"/>
              </a:defRPr>
            </a:lvl4pPr>
            <a:lvl5pPr marL="2057400" indent="-228600">
              <a:defRPr sz="2400">
                <a:solidFill>
                  <a:schemeClr val="tx1"/>
                </a:solidFill>
                <a:latin typeface="Times New (W1)" pitchFamily="18" charset="0"/>
              </a:defRPr>
            </a:lvl5pPr>
            <a:lvl6pPr marL="2514600" indent="-228600" eaLnBrk="0" fontAlgn="base" hangingPunct="0">
              <a:spcBef>
                <a:spcPct val="0"/>
              </a:spcBef>
              <a:spcAft>
                <a:spcPct val="0"/>
              </a:spcAft>
              <a:defRPr sz="2400">
                <a:solidFill>
                  <a:schemeClr val="tx1"/>
                </a:solidFill>
                <a:latin typeface="Times New (W1)" pitchFamily="18" charset="0"/>
              </a:defRPr>
            </a:lvl6pPr>
            <a:lvl7pPr marL="2971800" indent="-228600" eaLnBrk="0" fontAlgn="base" hangingPunct="0">
              <a:spcBef>
                <a:spcPct val="0"/>
              </a:spcBef>
              <a:spcAft>
                <a:spcPct val="0"/>
              </a:spcAft>
              <a:defRPr sz="2400">
                <a:solidFill>
                  <a:schemeClr val="tx1"/>
                </a:solidFill>
                <a:latin typeface="Times New (W1)" pitchFamily="18" charset="0"/>
              </a:defRPr>
            </a:lvl7pPr>
            <a:lvl8pPr marL="3429000" indent="-228600" eaLnBrk="0" fontAlgn="base" hangingPunct="0">
              <a:spcBef>
                <a:spcPct val="0"/>
              </a:spcBef>
              <a:spcAft>
                <a:spcPct val="0"/>
              </a:spcAft>
              <a:defRPr sz="2400">
                <a:solidFill>
                  <a:schemeClr val="tx1"/>
                </a:solidFill>
                <a:latin typeface="Times New (W1)" pitchFamily="18" charset="0"/>
              </a:defRPr>
            </a:lvl8pPr>
            <a:lvl9pPr marL="3886200" indent="-228600" eaLnBrk="0" fontAlgn="base" hangingPunct="0">
              <a:spcBef>
                <a:spcPct val="0"/>
              </a:spcBef>
              <a:spcAft>
                <a:spcPct val="0"/>
              </a:spcAft>
              <a:defRPr sz="2400">
                <a:solidFill>
                  <a:schemeClr val="tx1"/>
                </a:solidFill>
                <a:latin typeface="Times New (W1)" pitchFamily="18" charset="0"/>
              </a:defRPr>
            </a:lvl9pPr>
          </a:lstStyle>
          <a:p>
            <a:pPr algn="ctr" defTabSz="757489" eaLnBrk="0" fontAlgn="base" hangingPunct="0">
              <a:spcBef>
                <a:spcPct val="0"/>
              </a:spcBef>
              <a:spcAft>
                <a:spcPct val="0"/>
              </a:spcAft>
            </a:pPr>
            <a:r>
              <a:rPr lang="fr-FR" altLang="fr-FR" sz="3000">
                <a:solidFill>
                  <a:srgbClr val="FFFFFF"/>
                </a:solidFill>
              </a:rPr>
              <a:t>Projet LR</a:t>
            </a:r>
          </a:p>
        </p:txBody>
      </p:sp>
      <p:sp>
        <p:nvSpPr>
          <p:cNvPr id="14" name="Text Box 3"/>
          <p:cNvSpPr txBox="1">
            <a:spLocks noChangeArrowheads="1"/>
          </p:cNvSpPr>
          <p:nvPr/>
        </p:nvSpPr>
        <p:spPr bwMode="auto">
          <a:xfrm>
            <a:off x="505434" y="721180"/>
            <a:ext cx="8139546" cy="455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46" tIns="37873" rIns="75746" bIns="37873">
            <a:spAutoFit/>
          </a:bodyPr>
          <a:lstStyle>
            <a:lvl1pPr marL="533400" indent="-533400">
              <a:tabLst>
                <a:tab pos="622300" algn="l"/>
              </a:tabLst>
              <a:defRPr sz="2400">
                <a:solidFill>
                  <a:schemeClr val="tx1"/>
                </a:solidFill>
                <a:latin typeface="Times New Roman" pitchFamily="18" charset="0"/>
              </a:defRPr>
            </a:lvl1pPr>
            <a:lvl2pPr marL="712788">
              <a:tabLst>
                <a:tab pos="622300" algn="l"/>
              </a:tabLst>
              <a:defRPr sz="2400">
                <a:solidFill>
                  <a:schemeClr val="tx1"/>
                </a:solidFill>
                <a:latin typeface="Times New Roman" pitchFamily="18" charset="0"/>
              </a:defRPr>
            </a:lvl2pPr>
            <a:lvl3pPr>
              <a:tabLst>
                <a:tab pos="622300" algn="l"/>
              </a:tabLst>
              <a:defRPr sz="2400">
                <a:solidFill>
                  <a:schemeClr val="tx1"/>
                </a:solidFill>
                <a:latin typeface="Times New Roman" pitchFamily="18" charset="0"/>
              </a:defRPr>
            </a:lvl3pPr>
            <a:lvl4pPr>
              <a:tabLst>
                <a:tab pos="622300" algn="l"/>
              </a:tabLst>
              <a:defRPr sz="2400">
                <a:solidFill>
                  <a:schemeClr val="tx1"/>
                </a:solidFill>
                <a:latin typeface="Times New Roman" pitchFamily="18" charset="0"/>
              </a:defRPr>
            </a:lvl4pPr>
            <a:lvl5pPr>
              <a:tabLst>
                <a:tab pos="622300" algn="l"/>
              </a:tabLst>
              <a:defRPr sz="2400">
                <a:solidFill>
                  <a:schemeClr val="tx1"/>
                </a:solidFill>
                <a:latin typeface="Times New Roman" pitchFamily="18" charset="0"/>
              </a:defRPr>
            </a:lvl5pPr>
            <a:lvl6pPr eaLnBrk="0" fontAlgn="base" hangingPunct="0">
              <a:spcBef>
                <a:spcPct val="0"/>
              </a:spcBef>
              <a:spcAft>
                <a:spcPct val="0"/>
              </a:spcAft>
              <a:tabLst>
                <a:tab pos="622300" algn="l"/>
              </a:tabLst>
              <a:defRPr sz="2400">
                <a:solidFill>
                  <a:schemeClr val="tx1"/>
                </a:solidFill>
                <a:latin typeface="Times New Roman" pitchFamily="18" charset="0"/>
              </a:defRPr>
            </a:lvl6pPr>
            <a:lvl7pPr eaLnBrk="0" fontAlgn="base" hangingPunct="0">
              <a:spcBef>
                <a:spcPct val="0"/>
              </a:spcBef>
              <a:spcAft>
                <a:spcPct val="0"/>
              </a:spcAft>
              <a:tabLst>
                <a:tab pos="622300" algn="l"/>
              </a:tabLst>
              <a:defRPr sz="2400">
                <a:solidFill>
                  <a:schemeClr val="tx1"/>
                </a:solidFill>
                <a:latin typeface="Times New Roman" pitchFamily="18" charset="0"/>
              </a:defRPr>
            </a:lvl7pPr>
            <a:lvl8pPr eaLnBrk="0" fontAlgn="base" hangingPunct="0">
              <a:spcBef>
                <a:spcPct val="0"/>
              </a:spcBef>
              <a:spcAft>
                <a:spcPct val="0"/>
              </a:spcAft>
              <a:tabLst>
                <a:tab pos="622300" algn="l"/>
              </a:tabLst>
              <a:defRPr sz="2400">
                <a:solidFill>
                  <a:schemeClr val="tx1"/>
                </a:solidFill>
                <a:latin typeface="Times New Roman" pitchFamily="18" charset="0"/>
              </a:defRPr>
            </a:lvl8pPr>
            <a:lvl9pPr eaLnBrk="0" fontAlgn="base" hangingPunct="0">
              <a:spcBef>
                <a:spcPct val="0"/>
              </a:spcBef>
              <a:spcAft>
                <a:spcPct val="0"/>
              </a:spcAft>
              <a:tabLst>
                <a:tab pos="622300" algn="l"/>
              </a:tabLst>
              <a:defRPr sz="2400">
                <a:solidFill>
                  <a:schemeClr val="tx1"/>
                </a:solidFill>
                <a:latin typeface="Times New Roman" pitchFamily="18" charset="0"/>
              </a:defRPr>
            </a:lvl9pPr>
          </a:lstStyle>
          <a:p>
            <a:pPr defTabSz="757489" eaLnBrk="0" fontAlgn="base" hangingPunct="0">
              <a:spcBef>
                <a:spcPct val="0"/>
              </a:spcBef>
              <a:spcAft>
                <a:spcPct val="0"/>
              </a:spcAft>
              <a:defRPr/>
            </a:pPr>
            <a:r>
              <a:rPr lang="fr-FR" sz="2700" dirty="0">
                <a:solidFill>
                  <a:prstClr val="black"/>
                </a:solidFill>
                <a:latin typeface="Arial" charset="0"/>
              </a:rPr>
              <a:t> </a:t>
            </a:r>
            <a:endParaRPr lang="fr-FR" dirty="0" smtClean="0">
              <a:solidFill>
                <a:prstClr val="black"/>
              </a:solidFill>
              <a:latin typeface="Arial" charset="0"/>
            </a:endParaRPr>
          </a:p>
          <a:p>
            <a:pPr algn="ctr" defTabSz="757489" eaLnBrk="0" fontAlgn="base" hangingPunct="0">
              <a:spcBef>
                <a:spcPct val="0"/>
              </a:spcBef>
              <a:spcAft>
                <a:spcPct val="0"/>
              </a:spcAft>
              <a:buFont typeface="Wingdings" pitchFamily="2" charset="2"/>
              <a:buChar char="q"/>
              <a:defRPr/>
            </a:pPr>
            <a:r>
              <a:rPr lang="fr-FR" sz="2000" b="1" dirty="0">
                <a:solidFill>
                  <a:prstClr val="black"/>
                </a:solidFill>
                <a:latin typeface="Arial" charset="0"/>
              </a:rPr>
              <a:t>ACCOMPAGNEMENT </a:t>
            </a:r>
            <a:r>
              <a:rPr lang="fr-FR" sz="2000" b="1" dirty="0" smtClean="0">
                <a:solidFill>
                  <a:prstClr val="black"/>
                </a:solidFill>
                <a:latin typeface="Arial" charset="0"/>
              </a:rPr>
              <a:t>LES ENTREPRISES</a:t>
            </a:r>
          </a:p>
          <a:p>
            <a:pPr marL="0" indent="0" algn="ctr" defTabSz="757489" eaLnBrk="0" fontAlgn="base" hangingPunct="0">
              <a:spcBef>
                <a:spcPct val="0"/>
              </a:spcBef>
              <a:spcAft>
                <a:spcPct val="0"/>
              </a:spcAft>
              <a:defRPr/>
            </a:pPr>
            <a:r>
              <a:rPr lang="fr-FR" sz="2000" b="1" dirty="0" smtClean="0">
                <a:solidFill>
                  <a:prstClr val="black"/>
                </a:solidFill>
                <a:latin typeface="Arial" charset="0"/>
              </a:rPr>
              <a:t>  Languedoc- Roussillon sur les 5 départements</a:t>
            </a:r>
          </a:p>
          <a:p>
            <a:pPr marL="0" indent="0" algn="ctr" defTabSz="757489" eaLnBrk="0" fontAlgn="base" hangingPunct="0">
              <a:spcBef>
                <a:spcPct val="0"/>
              </a:spcBef>
              <a:spcAft>
                <a:spcPct val="0"/>
              </a:spcAft>
              <a:defRPr/>
            </a:pPr>
            <a:endParaRPr lang="fr-FR" sz="2000" b="1" dirty="0" smtClean="0">
              <a:solidFill>
                <a:prstClr val="black"/>
              </a:solidFill>
              <a:latin typeface="Arial" charset="0"/>
            </a:endParaRPr>
          </a:p>
          <a:p>
            <a:pPr marL="0" indent="0" defTabSz="757489" eaLnBrk="0" fontAlgn="base" hangingPunct="0">
              <a:spcBef>
                <a:spcPct val="0"/>
              </a:spcBef>
              <a:spcAft>
                <a:spcPct val="0"/>
              </a:spcAft>
              <a:defRPr/>
            </a:pPr>
            <a:r>
              <a:rPr lang="fr-FR" sz="2000" b="1" dirty="0" smtClean="0">
                <a:solidFill>
                  <a:prstClr val="black"/>
                </a:solidFill>
                <a:latin typeface="Arial" charset="0"/>
              </a:rPr>
              <a:t>Objectif : </a:t>
            </a:r>
            <a:r>
              <a:rPr lang="fr-FR" sz="2000" dirty="0" smtClean="0">
                <a:solidFill>
                  <a:prstClr val="black"/>
                </a:solidFill>
                <a:latin typeface="Arial" charset="0"/>
              </a:rPr>
              <a:t>Inscrire la mixité et l’égalité professionnelle dans une démarche pérenne, et impulser une dynamique auprès des employeurs de la branche transport logistique.</a:t>
            </a:r>
          </a:p>
          <a:p>
            <a:pPr marL="0" indent="0" defTabSz="757489" eaLnBrk="0" fontAlgn="base" hangingPunct="0">
              <a:spcBef>
                <a:spcPct val="0"/>
              </a:spcBef>
              <a:spcAft>
                <a:spcPct val="0"/>
              </a:spcAft>
              <a:defRPr/>
            </a:pPr>
            <a:endParaRPr lang="fr-FR" sz="2000" dirty="0" smtClean="0">
              <a:solidFill>
                <a:prstClr val="black"/>
              </a:solidFill>
              <a:latin typeface="Arial" charset="0"/>
            </a:endParaRPr>
          </a:p>
          <a:p>
            <a:pPr marL="0" indent="0" defTabSz="757489" eaLnBrk="0" fontAlgn="base" hangingPunct="0">
              <a:spcBef>
                <a:spcPct val="0"/>
              </a:spcBef>
              <a:spcAft>
                <a:spcPct val="0"/>
              </a:spcAft>
              <a:defRPr/>
            </a:pPr>
            <a:r>
              <a:rPr lang="fr-FR" sz="2000" b="1" dirty="0" smtClean="0">
                <a:solidFill>
                  <a:prstClr val="black"/>
                </a:solidFill>
                <a:latin typeface="Arial" charset="0"/>
              </a:rPr>
              <a:t>Actions :  </a:t>
            </a:r>
            <a:r>
              <a:rPr lang="fr-FR" sz="2000" dirty="0" smtClean="0">
                <a:solidFill>
                  <a:prstClr val="black"/>
                </a:solidFill>
                <a:latin typeface="Arial" charset="0"/>
              </a:rPr>
              <a:t>	</a:t>
            </a:r>
          </a:p>
          <a:p>
            <a:pPr marL="284047" indent="-284047" defTabSz="757489" eaLnBrk="0" fontAlgn="base" hangingPunct="0">
              <a:spcBef>
                <a:spcPct val="0"/>
              </a:spcBef>
              <a:spcAft>
                <a:spcPct val="0"/>
              </a:spcAft>
              <a:buFont typeface="Arial" panose="020B0604020202020204" pitchFamily="34" charset="0"/>
              <a:buChar char="•"/>
              <a:defRPr/>
            </a:pPr>
            <a:r>
              <a:rPr lang="fr-FR" sz="2000" dirty="0" smtClean="0">
                <a:solidFill>
                  <a:prstClr val="black"/>
                </a:solidFill>
                <a:latin typeface="Arial" charset="0"/>
              </a:rPr>
              <a:t>Rendez vous en entreprise sur les 5 départements.</a:t>
            </a:r>
          </a:p>
          <a:p>
            <a:pPr marL="284047" indent="-284047" defTabSz="757489" eaLnBrk="0" fontAlgn="base" hangingPunct="0">
              <a:spcBef>
                <a:spcPct val="0"/>
              </a:spcBef>
              <a:spcAft>
                <a:spcPct val="0"/>
              </a:spcAft>
              <a:buFont typeface="Arial" panose="020B0604020202020204" pitchFamily="34" charset="0"/>
              <a:buChar char="•"/>
              <a:defRPr/>
            </a:pPr>
            <a:r>
              <a:rPr lang="fr-FR" sz="2000" dirty="0" smtClean="0">
                <a:solidFill>
                  <a:prstClr val="black"/>
                </a:solidFill>
                <a:latin typeface="Arial" charset="0"/>
              </a:rPr>
              <a:t>Organiser la politique de recrutement.</a:t>
            </a:r>
          </a:p>
          <a:p>
            <a:pPr marL="284047" indent="-284047" algn="just" defTabSz="757489" eaLnBrk="0" fontAlgn="base" hangingPunct="0">
              <a:spcBef>
                <a:spcPct val="0"/>
              </a:spcBef>
              <a:spcAft>
                <a:spcPct val="0"/>
              </a:spcAft>
              <a:buFont typeface="Arial" panose="020B0604020202020204" pitchFamily="34" charset="0"/>
              <a:buChar char="•"/>
              <a:defRPr/>
            </a:pPr>
            <a:r>
              <a:rPr lang="fr-FR" sz="2000" dirty="0" smtClean="0">
                <a:solidFill>
                  <a:prstClr val="black"/>
                </a:solidFill>
                <a:latin typeface="Arial" charset="0"/>
              </a:rPr>
              <a:t>Accompagner la réflexion RH sur la formation, l’accueil en entreprise, l’écart de salaire, la conciliation des temps de vie.</a:t>
            </a:r>
          </a:p>
          <a:p>
            <a:pPr marL="284047" indent="-284047" algn="just" defTabSz="757489" eaLnBrk="0" fontAlgn="base" hangingPunct="0">
              <a:spcBef>
                <a:spcPct val="0"/>
              </a:spcBef>
              <a:spcAft>
                <a:spcPct val="0"/>
              </a:spcAft>
              <a:buFont typeface="Arial" panose="020B0604020202020204" pitchFamily="34" charset="0"/>
              <a:buChar char="•"/>
              <a:defRPr/>
            </a:pPr>
            <a:r>
              <a:rPr lang="fr-FR" sz="2000" dirty="0" smtClean="0">
                <a:solidFill>
                  <a:prstClr val="black"/>
                </a:solidFill>
                <a:latin typeface="Arial" charset="0"/>
              </a:rPr>
              <a:t>Mise à disposition des outils créés par PETALE</a:t>
            </a:r>
            <a:r>
              <a:rPr lang="fr-FR" dirty="0" smtClean="0">
                <a:solidFill>
                  <a:prstClr val="black"/>
                </a:solidFill>
                <a:latin typeface="Arial" charset="0"/>
              </a:rPr>
              <a:t>.</a:t>
            </a:r>
          </a:p>
        </p:txBody>
      </p:sp>
      <p:pic>
        <p:nvPicPr>
          <p:cNvPr id="163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36" y="5985782"/>
            <a:ext cx="732495" cy="54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83" y="-107495"/>
            <a:ext cx="2277021" cy="100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C:\Users\SCARRIE\AppData\Local\Microsoft\Windows\Temporary Internet Files\Content.IE5\Z9XBQ2UD\61KnQFqXZyQTSlAC0aVINYzVav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92549">
            <a:off x="6269184" y="4181475"/>
            <a:ext cx="1470121" cy="302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746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oneTexte 11"/>
          <p:cNvSpPr txBox="1">
            <a:spLocks noChangeArrowheads="1"/>
          </p:cNvSpPr>
          <p:nvPr/>
        </p:nvSpPr>
        <p:spPr bwMode="auto">
          <a:xfrm>
            <a:off x="4863202" y="10887"/>
            <a:ext cx="3258384" cy="55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6" tIns="37873" rIns="75746" bIns="37873">
            <a:spAutoFit/>
          </a:bodyPr>
          <a:lstStyle>
            <a:lvl1pPr>
              <a:defRPr sz="2400">
                <a:solidFill>
                  <a:schemeClr val="tx1"/>
                </a:solidFill>
                <a:latin typeface="Times New (W1)" pitchFamily="18" charset="0"/>
              </a:defRPr>
            </a:lvl1pPr>
            <a:lvl2pPr marL="742950" indent="-285750">
              <a:defRPr sz="2400">
                <a:solidFill>
                  <a:schemeClr val="tx1"/>
                </a:solidFill>
                <a:latin typeface="Times New (W1)" pitchFamily="18" charset="0"/>
              </a:defRPr>
            </a:lvl2pPr>
            <a:lvl3pPr marL="1143000" indent="-228600">
              <a:defRPr sz="2400">
                <a:solidFill>
                  <a:schemeClr val="tx1"/>
                </a:solidFill>
                <a:latin typeface="Times New (W1)" pitchFamily="18" charset="0"/>
              </a:defRPr>
            </a:lvl3pPr>
            <a:lvl4pPr marL="1600200" indent="-228600">
              <a:defRPr sz="2400">
                <a:solidFill>
                  <a:schemeClr val="tx1"/>
                </a:solidFill>
                <a:latin typeface="Times New (W1)" pitchFamily="18" charset="0"/>
              </a:defRPr>
            </a:lvl4pPr>
            <a:lvl5pPr marL="2057400" indent="-228600">
              <a:defRPr sz="2400">
                <a:solidFill>
                  <a:schemeClr val="tx1"/>
                </a:solidFill>
                <a:latin typeface="Times New (W1)" pitchFamily="18" charset="0"/>
              </a:defRPr>
            </a:lvl5pPr>
            <a:lvl6pPr marL="2514600" indent="-228600" eaLnBrk="0" fontAlgn="base" hangingPunct="0">
              <a:spcBef>
                <a:spcPct val="0"/>
              </a:spcBef>
              <a:spcAft>
                <a:spcPct val="0"/>
              </a:spcAft>
              <a:defRPr sz="2400">
                <a:solidFill>
                  <a:schemeClr val="tx1"/>
                </a:solidFill>
                <a:latin typeface="Times New (W1)" pitchFamily="18" charset="0"/>
              </a:defRPr>
            </a:lvl6pPr>
            <a:lvl7pPr marL="2971800" indent="-228600" eaLnBrk="0" fontAlgn="base" hangingPunct="0">
              <a:spcBef>
                <a:spcPct val="0"/>
              </a:spcBef>
              <a:spcAft>
                <a:spcPct val="0"/>
              </a:spcAft>
              <a:defRPr sz="2400">
                <a:solidFill>
                  <a:schemeClr val="tx1"/>
                </a:solidFill>
                <a:latin typeface="Times New (W1)" pitchFamily="18" charset="0"/>
              </a:defRPr>
            </a:lvl7pPr>
            <a:lvl8pPr marL="3429000" indent="-228600" eaLnBrk="0" fontAlgn="base" hangingPunct="0">
              <a:spcBef>
                <a:spcPct val="0"/>
              </a:spcBef>
              <a:spcAft>
                <a:spcPct val="0"/>
              </a:spcAft>
              <a:defRPr sz="2400">
                <a:solidFill>
                  <a:schemeClr val="tx1"/>
                </a:solidFill>
                <a:latin typeface="Times New (W1)" pitchFamily="18" charset="0"/>
              </a:defRPr>
            </a:lvl8pPr>
            <a:lvl9pPr marL="3886200" indent="-228600" eaLnBrk="0" fontAlgn="base" hangingPunct="0">
              <a:spcBef>
                <a:spcPct val="0"/>
              </a:spcBef>
              <a:spcAft>
                <a:spcPct val="0"/>
              </a:spcAft>
              <a:defRPr sz="2400">
                <a:solidFill>
                  <a:schemeClr val="tx1"/>
                </a:solidFill>
                <a:latin typeface="Times New (W1)" pitchFamily="18" charset="0"/>
              </a:defRPr>
            </a:lvl9pPr>
          </a:lstStyle>
          <a:p>
            <a:pPr algn="ctr" defTabSz="757489" eaLnBrk="0" fontAlgn="base" hangingPunct="0">
              <a:spcBef>
                <a:spcPct val="0"/>
              </a:spcBef>
              <a:spcAft>
                <a:spcPct val="0"/>
              </a:spcAft>
            </a:pPr>
            <a:r>
              <a:rPr lang="fr-FR" altLang="fr-FR" sz="3000">
                <a:solidFill>
                  <a:srgbClr val="FFFFFF"/>
                </a:solidFill>
              </a:rPr>
              <a:t>Projet LR</a:t>
            </a:r>
          </a:p>
        </p:txBody>
      </p:sp>
      <p:sp>
        <p:nvSpPr>
          <p:cNvPr id="14" name="Text Box 3"/>
          <p:cNvSpPr txBox="1">
            <a:spLocks noChangeArrowheads="1"/>
          </p:cNvSpPr>
          <p:nvPr/>
        </p:nvSpPr>
        <p:spPr bwMode="auto">
          <a:xfrm>
            <a:off x="505434" y="721180"/>
            <a:ext cx="8139546" cy="123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46" tIns="37873" rIns="75746" bIns="37873">
            <a:spAutoFit/>
          </a:bodyPr>
          <a:lstStyle>
            <a:lvl1pPr marL="533400" indent="-533400">
              <a:tabLst>
                <a:tab pos="622300" algn="l"/>
              </a:tabLst>
              <a:defRPr sz="2400">
                <a:solidFill>
                  <a:schemeClr val="tx1"/>
                </a:solidFill>
                <a:latin typeface="Times New Roman" pitchFamily="18" charset="0"/>
              </a:defRPr>
            </a:lvl1pPr>
            <a:lvl2pPr marL="712788">
              <a:tabLst>
                <a:tab pos="622300" algn="l"/>
              </a:tabLst>
              <a:defRPr sz="2400">
                <a:solidFill>
                  <a:schemeClr val="tx1"/>
                </a:solidFill>
                <a:latin typeface="Times New Roman" pitchFamily="18" charset="0"/>
              </a:defRPr>
            </a:lvl2pPr>
            <a:lvl3pPr>
              <a:tabLst>
                <a:tab pos="622300" algn="l"/>
              </a:tabLst>
              <a:defRPr sz="2400">
                <a:solidFill>
                  <a:schemeClr val="tx1"/>
                </a:solidFill>
                <a:latin typeface="Times New Roman" pitchFamily="18" charset="0"/>
              </a:defRPr>
            </a:lvl3pPr>
            <a:lvl4pPr>
              <a:tabLst>
                <a:tab pos="622300" algn="l"/>
              </a:tabLst>
              <a:defRPr sz="2400">
                <a:solidFill>
                  <a:schemeClr val="tx1"/>
                </a:solidFill>
                <a:latin typeface="Times New Roman" pitchFamily="18" charset="0"/>
              </a:defRPr>
            </a:lvl4pPr>
            <a:lvl5pPr>
              <a:tabLst>
                <a:tab pos="622300" algn="l"/>
              </a:tabLst>
              <a:defRPr sz="2400">
                <a:solidFill>
                  <a:schemeClr val="tx1"/>
                </a:solidFill>
                <a:latin typeface="Times New Roman" pitchFamily="18" charset="0"/>
              </a:defRPr>
            </a:lvl5pPr>
            <a:lvl6pPr eaLnBrk="0" fontAlgn="base" hangingPunct="0">
              <a:spcBef>
                <a:spcPct val="0"/>
              </a:spcBef>
              <a:spcAft>
                <a:spcPct val="0"/>
              </a:spcAft>
              <a:tabLst>
                <a:tab pos="622300" algn="l"/>
              </a:tabLst>
              <a:defRPr sz="2400">
                <a:solidFill>
                  <a:schemeClr val="tx1"/>
                </a:solidFill>
                <a:latin typeface="Times New Roman" pitchFamily="18" charset="0"/>
              </a:defRPr>
            </a:lvl6pPr>
            <a:lvl7pPr eaLnBrk="0" fontAlgn="base" hangingPunct="0">
              <a:spcBef>
                <a:spcPct val="0"/>
              </a:spcBef>
              <a:spcAft>
                <a:spcPct val="0"/>
              </a:spcAft>
              <a:tabLst>
                <a:tab pos="622300" algn="l"/>
              </a:tabLst>
              <a:defRPr sz="2400">
                <a:solidFill>
                  <a:schemeClr val="tx1"/>
                </a:solidFill>
                <a:latin typeface="Times New Roman" pitchFamily="18" charset="0"/>
              </a:defRPr>
            </a:lvl7pPr>
            <a:lvl8pPr eaLnBrk="0" fontAlgn="base" hangingPunct="0">
              <a:spcBef>
                <a:spcPct val="0"/>
              </a:spcBef>
              <a:spcAft>
                <a:spcPct val="0"/>
              </a:spcAft>
              <a:tabLst>
                <a:tab pos="622300" algn="l"/>
              </a:tabLst>
              <a:defRPr sz="2400">
                <a:solidFill>
                  <a:schemeClr val="tx1"/>
                </a:solidFill>
                <a:latin typeface="Times New Roman" pitchFamily="18" charset="0"/>
              </a:defRPr>
            </a:lvl8pPr>
            <a:lvl9pPr eaLnBrk="0" fontAlgn="base" hangingPunct="0">
              <a:spcBef>
                <a:spcPct val="0"/>
              </a:spcBef>
              <a:spcAft>
                <a:spcPct val="0"/>
              </a:spcAft>
              <a:tabLst>
                <a:tab pos="622300" algn="l"/>
              </a:tabLst>
              <a:defRPr sz="2400">
                <a:solidFill>
                  <a:schemeClr val="tx1"/>
                </a:solidFill>
                <a:latin typeface="Times New Roman" pitchFamily="18" charset="0"/>
              </a:defRPr>
            </a:lvl9pPr>
          </a:lstStyle>
          <a:p>
            <a:pPr defTabSz="757489" eaLnBrk="0" fontAlgn="base" hangingPunct="0">
              <a:spcBef>
                <a:spcPct val="0"/>
              </a:spcBef>
              <a:spcAft>
                <a:spcPct val="0"/>
              </a:spcAft>
              <a:defRPr/>
            </a:pPr>
            <a:r>
              <a:rPr lang="fr-FR" sz="2700" dirty="0">
                <a:solidFill>
                  <a:prstClr val="black"/>
                </a:solidFill>
                <a:latin typeface="Arial" charset="0"/>
              </a:rPr>
              <a:t> </a:t>
            </a:r>
            <a:endParaRPr lang="fr-FR" dirty="0" smtClean="0">
              <a:solidFill>
                <a:prstClr val="black"/>
              </a:solidFill>
              <a:latin typeface="Arial" charset="0"/>
            </a:endParaRPr>
          </a:p>
          <a:p>
            <a:pPr algn="ctr" defTabSz="757489" eaLnBrk="0" fontAlgn="base" hangingPunct="0">
              <a:spcBef>
                <a:spcPct val="0"/>
              </a:spcBef>
              <a:spcAft>
                <a:spcPct val="0"/>
              </a:spcAft>
              <a:buFont typeface="Wingdings" pitchFamily="2" charset="2"/>
              <a:buChar char="q"/>
              <a:defRPr/>
            </a:pPr>
            <a:r>
              <a:rPr lang="fr-FR" b="1" dirty="0" smtClean="0">
                <a:solidFill>
                  <a:prstClr val="black"/>
                </a:solidFill>
                <a:latin typeface="Arial" charset="0"/>
              </a:rPr>
              <a:t>Résultats attendus</a:t>
            </a:r>
          </a:p>
          <a:p>
            <a:pPr marL="0" indent="0" algn="ctr" defTabSz="757489" eaLnBrk="0" fontAlgn="base" hangingPunct="0">
              <a:spcBef>
                <a:spcPct val="0"/>
              </a:spcBef>
              <a:spcAft>
                <a:spcPct val="0"/>
              </a:spcAft>
              <a:defRPr/>
            </a:pPr>
            <a:endParaRPr lang="fr-FR" b="1" dirty="0" smtClean="0">
              <a:solidFill>
                <a:prstClr val="black"/>
              </a:solidFill>
              <a:latin typeface="Arial" charset="0"/>
            </a:endParaRPr>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36" y="5985782"/>
            <a:ext cx="732495" cy="54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83" y="-107495"/>
            <a:ext cx="2277021" cy="100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C:\Users\SCARRIE\AppData\Local\Microsoft\Windows\Temporary Internet Files\Content.IE5\Z9XBQ2UD\61KnQFqXZyQTSlAC0aVINYzVav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92549">
            <a:off x="6269184" y="4181475"/>
            <a:ext cx="1470121" cy="302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ZoneTexte 1"/>
          <p:cNvSpPr txBox="1">
            <a:spLocks noChangeArrowheads="1"/>
          </p:cNvSpPr>
          <p:nvPr/>
        </p:nvSpPr>
        <p:spPr bwMode="auto">
          <a:xfrm>
            <a:off x="605642" y="1992087"/>
            <a:ext cx="7985185" cy="266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746" tIns="37873" rIns="75746" bIns="37873">
            <a:spAutoFit/>
          </a:bodyPr>
          <a:lstStyle>
            <a:lvl1pPr>
              <a:defRPr sz="2400">
                <a:solidFill>
                  <a:schemeClr val="tx1"/>
                </a:solidFill>
                <a:latin typeface="Times New (W1)" pitchFamily="18" charset="0"/>
              </a:defRPr>
            </a:lvl1pPr>
            <a:lvl2pPr marL="742950" indent="-285750">
              <a:defRPr sz="2400">
                <a:solidFill>
                  <a:schemeClr val="tx1"/>
                </a:solidFill>
                <a:latin typeface="Times New (W1)" pitchFamily="18" charset="0"/>
              </a:defRPr>
            </a:lvl2pPr>
            <a:lvl3pPr marL="1143000" indent="-228600">
              <a:defRPr sz="2400">
                <a:solidFill>
                  <a:schemeClr val="tx1"/>
                </a:solidFill>
                <a:latin typeface="Times New (W1)" pitchFamily="18" charset="0"/>
              </a:defRPr>
            </a:lvl3pPr>
            <a:lvl4pPr marL="1600200" indent="-228600">
              <a:defRPr sz="2400">
                <a:solidFill>
                  <a:schemeClr val="tx1"/>
                </a:solidFill>
                <a:latin typeface="Times New (W1)" pitchFamily="18" charset="0"/>
              </a:defRPr>
            </a:lvl4pPr>
            <a:lvl5pPr marL="2057400" indent="-228600">
              <a:defRPr sz="2400">
                <a:solidFill>
                  <a:schemeClr val="tx1"/>
                </a:solidFill>
                <a:latin typeface="Times New (W1)" pitchFamily="18" charset="0"/>
              </a:defRPr>
            </a:lvl5pPr>
            <a:lvl6pPr marL="2514600" indent="-228600" eaLnBrk="0" fontAlgn="base" hangingPunct="0">
              <a:spcBef>
                <a:spcPct val="0"/>
              </a:spcBef>
              <a:spcAft>
                <a:spcPct val="0"/>
              </a:spcAft>
              <a:defRPr sz="2400">
                <a:solidFill>
                  <a:schemeClr val="tx1"/>
                </a:solidFill>
                <a:latin typeface="Times New (W1)" pitchFamily="18" charset="0"/>
              </a:defRPr>
            </a:lvl6pPr>
            <a:lvl7pPr marL="2971800" indent="-228600" eaLnBrk="0" fontAlgn="base" hangingPunct="0">
              <a:spcBef>
                <a:spcPct val="0"/>
              </a:spcBef>
              <a:spcAft>
                <a:spcPct val="0"/>
              </a:spcAft>
              <a:defRPr sz="2400">
                <a:solidFill>
                  <a:schemeClr val="tx1"/>
                </a:solidFill>
                <a:latin typeface="Times New (W1)" pitchFamily="18" charset="0"/>
              </a:defRPr>
            </a:lvl7pPr>
            <a:lvl8pPr marL="3429000" indent="-228600" eaLnBrk="0" fontAlgn="base" hangingPunct="0">
              <a:spcBef>
                <a:spcPct val="0"/>
              </a:spcBef>
              <a:spcAft>
                <a:spcPct val="0"/>
              </a:spcAft>
              <a:defRPr sz="2400">
                <a:solidFill>
                  <a:schemeClr val="tx1"/>
                </a:solidFill>
                <a:latin typeface="Times New (W1)" pitchFamily="18" charset="0"/>
              </a:defRPr>
            </a:lvl8pPr>
            <a:lvl9pPr marL="3886200" indent="-228600" eaLnBrk="0" fontAlgn="base" hangingPunct="0">
              <a:spcBef>
                <a:spcPct val="0"/>
              </a:spcBef>
              <a:spcAft>
                <a:spcPct val="0"/>
              </a:spcAft>
              <a:defRPr sz="2400">
                <a:solidFill>
                  <a:schemeClr val="tx1"/>
                </a:solidFill>
                <a:latin typeface="Times New (W1)" pitchFamily="18" charset="0"/>
              </a:defRPr>
            </a:lvl9pPr>
          </a:lstStyle>
          <a:p>
            <a:pPr algn="ctr" defTabSz="757489" eaLnBrk="0" fontAlgn="base" hangingPunct="0">
              <a:spcBef>
                <a:spcPct val="0"/>
              </a:spcBef>
              <a:spcAft>
                <a:spcPct val="0"/>
              </a:spcAft>
            </a:pPr>
            <a:r>
              <a:rPr lang="fr-FR" altLang="fr-FR" sz="2000" dirty="0" smtClean="0">
                <a:solidFill>
                  <a:prstClr val="black"/>
                </a:solidFill>
                <a:latin typeface="Arial" pitchFamily="34" charset="0"/>
                <a:cs typeface="Arial" pitchFamily="34" charset="0"/>
              </a:rPr>
              <a:t> </a:t>
            </a:r>
            <a:r>
              <a:rPr lang="fr-FR" altLang="fr-FR" b="1" dirty="0" smtClean="0">
                <a:solidFill>
                  <a:prstClr val="black"/>
                </a:solidFill>
                <a:latin typeface="Arial" pitchFamily="34" charset="0"/>
                <a:cs typeface="Arial" pitchFamily="34" charset="0"/>
              </a:rPr>
              <a:t>2%</a:t>
            </a:r>
            <a:r>
              <a:rPr lang="fr-FR" altLang="fr-FR" dirty="0" smtClean="0">
                <a:solidFill>
                  <a:prstClr val="black"/>
                </a:solidFill>
                <a:latin typeface="Arial" pitchFamily="34" charset="0"/>
                <a:cs typeface="Arial" pitchFamily="34" charset="0"/>
              </a:rPr>
              <a:t> d’augmentation pour atteindre un objectif de </a:t>
            </a:r>
            <a:r>
              <a:rPr lang="fr-FR" altLang="fr-FR" b="1" dirty="0" smtClean="0">
                <a:solidFill>
                  <a:prstClr val="black"/>
                </a:solidFill>
                <a:latin typeface="Arial" pitchFamily="34" charset="0"/>
                <a:cs typeface="Arial" pitchFamily="34" charset="0"/>
              </a:rPr>
              <a:t>18%</a:t>
            </a:r>
            <a:r>
              <a:rPr lang="fr-FR" altLang="fr-FR" dirty="0" smtClean="0">
                <a:solidFill>
                  <a:prstClr val="black"/>
                </a:solidFill>
                <a:latin typeface="Arial" pitchFamily="34" charset="0"/>
                <a:cs typeface="Arial" pitchFamily="34" charset="0"/>
              </a:rPr>
              <a:t> de taux de féminisation au 31/12/2017</a:t>
            </a:r>
            <a:endParaRPr lang="fr-FR" altLang="fr-FR" sz="2000" dirty="0" smtClean="0">
              <a:solidFill>
                <a:prstClr val="black"/>
              </a:solidFill>
              <a:latin typeface="Arial" pitchFamily="34" charset="0"/>
              <a:cs typeface="Arial" pitchFamily="34" charset="0"/>
            </a:endParaRPr>
          </a:p>
          <a:p>
            <a:pPr defTabSz="757489" eaLnBrk="0" fontAlgn="base" hangingPunct="0">
              <a:spcBef>
                <a:spcPct val="0"/>
              </a:spcBef>
              <a:spcAft>
                <a:spcPct val="0"/>
              </a:spcAft>
            </a:pPr>
            <a:endParaRPr lang="fr-FR" altLang="fr-FR" sz="2000" dirty="0" smtClean="0">
              <a:solidFill>
                <a:prstClr val="black"/>
              </a:solidFill>
              <a:latin typeface="Arial" pitchFamily="34" charset="0"/>
              <a:cs typeface="Arial" pitchFamily="34" charset="0"/>
            </a:endParaRPr>
          </a:p>
          <a:p>
            <a:pPr algn="just" defTabSz="757489" eaLnBrk="0" fontAlgn="base" hangingPunct="0">
              <a:spcBef>
                <a:spcPct val="0"/>
              </a:spcBef>
              <a:spcAft>
                <a:spcPct val="0"/>
              </a:spcAft>
            </a:pPr>
            <a:r>
              <a:rPr lang="fr-FR" altLang="fr-FR" sz="2000" b="1" dirty="0" smtClean="0">
                <a:solidFill>
                  <a:prstClr val="black"/>
                </a:solidFill>
                <a:latin typeface="Arial" pitchFamily="34" charset="0"/>
                <a:cs typeface="Arial" pitchFamily="34" charset="0"/>
              </a:rPr>
              <a:t>Objectifs</a:t>
            </a:r>
            <a:r>
              <a:rPr lang="fr-FR" altLang="fr-FR" sz="2000" dirty="0" smtClean="0">
                <a:solidFill>
                  <a:prstClr val="black"/>
                </a:solidFill>
                <a:latin typeface="Arial" pitchFamily="34" charset="0"/>
                <a:cs typeface="Arial" pitchFamily="34" charset="0"/>
              </a:rPr>
              <a:t> :</a:t>
            </a:r>
          </a:p>
          <a:p>
            <a:pPr algn="just" defTabSz="757489" eaLnBrk="0" fontAlgn="base" hangingPunct="0">
              <a:spcBef>
                <a:spcPct val="0"/>
              </a:spcBef>
              <a:spcAft>
                <a:spcPct val="0"/>
              </a:spcAft>
            </a:pPr>
            <a:r>
              <a:rPr lang="fr-FR" altLang="fr-FR" sz="2000" dirty="0" smtClean="0">
                <a:solidFill>
                  <a:prstClr val="black"/>
                </a:solidFill>
                <a:latin typeface="Arial" pitchFamily="34" charset="0"/>
                <a:cs typeface="Arial" pitchFamily="34" charset="0"/>
              </a:rPr>
              <a:t>- intervention auprès de 100 entreprises, (</a:t>
            </a:r>
            <a:r>
              <a:rPr lang="fr-FR" altLang="fr-FR" sz="1600" dirty="0">
                <a:solidFill>
                  <a:prstClr val="black"/>
                </a:solidFill>
                <a:latin typeface="Arial" pitchFamily="34" charset="0"/>
                <a:cs typeface="Arial" pitchFamily="34" charset="0"/>
              </a:rPr>
              <a:t>majoritairement TPE, PME)</a:t>
            </a:r>
          </a:p>
          <a:p>
            <a:pPr algn="just" defTabSz="757489" eaLnBrk="0" fontAlgn="base" hangingPunct="0">
              <a:spcBef>
                <a:spcPct val="0"/>
              </a:spcBef>
              <a:spcAft>
                <a:spcPct val="0"/>
              </a:spcAft>
            </a:pPr>
            <a:r>
              <a:rPr lang="fr-FR" altLang="fr-FR" sz="2000" dirty="0" smtClean="0">
                <a:solidFill>
                  <a:prstClr val="black"/>
                </a:solidFill>
                <a:latin typeface="Arial" pitchFamily="34" charset="0"/>
                <a:cs typeface="Arial" pitchFamily="34" charset="0"/>
              </a:rPr>
              <a:t>- mise en place de 5 petits déjeuners dans les 5 départements,</a:t>
            </a:r>
          </a:p>
          <a:p>
            <a:pPr algn="just" defTabSz="757489" eaLnBrk="0" fontAlgn="base" hangingPunct="0">
              <a:spcBef>
                <a:spcPct val="0"/>
              </a:spcBef>
              <a:spcAft>
                <a:spcPct val="0"/>
              </a:spcAft>
            </a:pPr>
            <a:r>
              <a:rPr lang="fr-FR" altLang="fr-FR" sz="2000" dirty="0" smtClean="0">
                <a:solidFill>
                  <a:prstClr val="black"/>
                </a:solidFill>
                <a:latin typeface="Arial" pitchFamily="34" charset="0"/>
                <a:cs typeface="Arial" pitchFamily="34" charset="0"/>
              </a:rPr>
              <a:t>- accompagnement personnalisé de 40 entreprises,</a:t>
            </a:r>
          </a:p>
          <a:p>
            <a:pPr algn="just" defTabSz="757489" eaLnBrk="0" fontAlgn="base" hangingPunct="0">
              <a:spcBef>
                <a:spcPct val="0"/>
              </a:spcBef>
              <a:spcAft>
                <a:spcPct val="0"/>
              </a:spcAft>
            </a:pPr>
            <a:r>
              <a:rPr lang="fr-FR" altLang="fr-FR" sz="2000" dirty="0" smtClean="0">
                <a:solidFill>
                  <a:prstClr val="black"/>
                </a:solidFill>
                <a:latin typeface="Arial" pitchFamily="34" charset="0"/>
                <a:cs typeface="Arial" pitchFamily="34" charset="0"/>
              </a:rPr>
              <a:t>- organisation de 2 colloques</a:t>
            </a:r>
          </a:p>
        </p:txBody>
      </p:sp>
    </p:spTree>
    <p:extLst>
      <p:ext uri="{BB962C8B-B14F-4D97-AF65-F5344CB8AC3E}">
        <p14:creationId xmlns:p14="http://schemas.microsoft.com/office/powerpoint/2010/main" val="3204489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sz="3200" dirty="0" smtClean="0">
                <a:solidFill>
                  <a:srgbClr val="DE2140"/>
                </a:solidFill>
                <a:latin typeface="Arial" pitchFamily="34" charset="0"/>
                <a:ea typeface="ＭＳ Ｐゴシック" pitchFamily="34" charset="-128"/>
                <a:cs typeface="Times New Roman" pitchFamily="18" charset="0"/>
              </a:rPr>
              <a:t>ADEC National et Régional</a:t>
            </a:r>
            <a:r>
              <a:rPr lang="fr-FR" altLang="fr-FR" sz="1600" b="0" dirty="0" smtClean="0">
                <a:solidFill>
                  <a:srgbClr val="293C81"/>
                </a:solidFill>
                <a:latin typeface="Arial" pitchFamily="34" charset="0"/>
                <a:ea typeface="ＭＳ Ｐゴシック" pitchFamily="34" charset="-128"/>
                <a:cs typeface="Times New Roman" pitchFamily="18" charset="0"/>
              </a:rPr>
              <a:t>:</a:t>
            </a:r>
            <a:r>
              <a:rPr lang="fr-FR" altLang="fr-FR" sz="1600" b="0" dirty="0">
                <a:solidFill>
                  <a:srgbClr val="293C81"/>
                </a:solidFill>
                <a:latin typeface="Arial" pitchFamily="34" charset="0"/>
                <a:ea typeface="ＭＳ Ｐゴシック" pitchFamily="34" charset="-128"/>
                <a:cs typeface="Times New Roman" pitchFamily="18" charset="0"/>
              </a:rPr>
              <a:t/>
            </a:r>
            <a:br>
              <a:rPr lang="fr-FR" altLang="fr-FR" sz="1600" b="0" dirty="0">
                <a:solidFill>
                  <a:srgbClr val="293C81"/>
                </a:solidFill>
                <a:latin typeface="Arial" pitchFamily="34" charset="0"/>
                <a:ea typeface="ＭＳ Ｐゴシック" pitchFamily="34" charset="-128"/>
                <a:cs typeface="Times New Roman" pitchFamily="18" charset="0"/>
              </a:rPr>
            </a:br>
            <a:r>
              <a:rPr lang="fr-FR" altLang="fr-FR" sz="1600" b="0" dirty="0">
                <a:solidFill>
                  <a:srgbClr val="293C81"/>
                </a:solidFill>
                <a:latin typeface="Arial" pitchFamily="34" charset="0"/>
                <a:ea typeface="ＭＳ Ｐゴシック" pitchFamily="34" charset="-128"/>
                <a:cs typeface="Times New Roman" pitchFamily="18" charset="0"/>
              </a:rPr>
              <a:t>	</a:t>
            </a:r>
            <a:r>
              <a:rPr lang="fr-FR" altLang="fr-FR" sz="2200" dirty="0" smtClean="0">
                <a:solidFill>
                  <a:srgbClr val="000000"/>
                </a:solidFill>
                <a:latin typeface="Arial" pitchFamily="34" charset="0"/>
                <a:ea typeface="ＭＳ Ｐゴシック" pitchFamily="34" charset="-128"/>
              </a:rPr>
              <a:t>Jessica NAJIH </a:t>
            </a:r>
            <a:endParaRPr lang="fr-FR" dirty="0"/>
          </a:p>
        </p:txBody>
      </p:sp>
      <p:sp>
        <p:nvSpPr>
          <p:cNvPr id="3" name="Espace réservé du contenu 2"/>
          <p:cNvSpPr>
            <a:spLocks noGrp="1"/>
          </p:cNvSpPr>
          <p:nvPr>
            <p:ph idx="1"/>
          </p:nvPr>
        </p:nvSpPr>
        <p:spPr>
          <a:xfrm>
            <a:off x="457200" y="1600201"/>
            <a:ext cx="8229600" cy="4343400"/>
          </a:xfrm>
        </p:spPr>
        <p:txBody>
          <a:bodyPr/>
          <a:lstStyle/>
          <a:p>
            <a:pPr marL="457200" lvl="0" indent="-457200" defTabSz="914400" eaLnBrk="0" fontAlgn="base" hangingPunct="0">
              <a:spcBef>
                <a:spcPct val="50000"/>
              </a:spcBef>
              <a:spcAft>
                <a:spcPct val="0"/>
              </a:spcAft>
              <a:buFont typeface="Arial" panose="020B0604020202020204" pitchFamily="34" charset="0"/>
              <a:buChar char="•"/>
            </a:pPr>
            <a:r>
              <a:rPr lang="fr-FR" altLang="fr-FR" sz="2600" dirty="0" smtClean="0">
                <a:solidFill>
                  <a:srgbClr val="293C81"/>
                </a:solidFill>
                <a:latin typeface="Arial" pitchFamily="34" charset="0"/>
                <a:ea typeface="ＭＳ Ｐゴシック" pitchFamily="34" charset="-128"/>
              </a:rPr>
              <a:t>ADEC National Transports Routiers</a:t>
            </a:r>
            <a:endParaRPr lang="fr-FR" altLang="fr-FR" sz="2600" dirty="0">
              <a:solidFill>
                <a:srgbClr val="293C81"/>
              </a:solidFill>
              <a:latin typeface="Arial" pitchFamily="34" charset="0"/>
              <a:ea typeface="ＭＳ Ｐゴシック" pitchFamily="34" charset="-128"/>
            </a:endParaRPr>
          </a:p>
          <a:p>
            <a:pPr marL="457200" lvl="0" indent="-457200" defTabSz="914400" eaLnBrk="0" fontAlgn="base" hangingPunct="0">
              <a:spcBef>
                <a:spcPct val="50000"/>
              </a:spcBef>
              <a:spcAft>
                <a:spcPct val="0"/>
              </a:spcAft>
              <a:buFont typeface="Arial" panose="020B0604020202020204" pitchFamily="34" charset="0"/>
              <a:buChar char="•"/>
            </a:pPr>
            <a:r>
              <a:rPr lang="fr-FR" altLang="fr-FR" sz="2600" dirty="0" smtClean="0">
                <a:solidFill>
                  <a:srgbClr val="293C81"/>
                </a:solidFill>
                <a:latin typeface="Arial" pitchFamily="34" charset="0"/>
                <a:ea typeface="ＭＳ Ｐゴシック" pitchFamily="34" charset="-128"/>
              </a:rPr>
              <a:t>ADEC / PEFA   Régional Languedoc Roussillon</a:t>
            </a:r>
            <a:endParaRPr lang="fr-FR" altLang="fr-FR" sz="2600" dirty="0">
              <a:solidFill>
                <a:srgbClr val="293C81"/>
              </a:solidFill>
              <a:latin typeface="Arial" pitchFamily="34" charset="0"/>
              <a:ea typeface="ＭＳ Ｐゴシック" pitchFamily="34" charset="-128"/>
            </a:endParaRPr>
          </a:p>
          <a:p>
            <a:endParaRPr lang="fr-FR" dirty="0"/>
          </a:p>
        </p:txBody>
      </p:sp>
      <p:sp>
        <p:nvSpPr>
          <p:cNvPr id="4" name="Espace réservé du pied de page 3"/>
          <p:cNvSpPr>
            <a:spLocks noGrp="1"/>
          </p:cNvSpPr>
          <p:nvPr>
            <p:ph type="ftr" sz="quarter" idx="11"/>
          </p:nvPr>
        </p:nvSpPr>
        <p:spPr/>
        <p:txBody>
          <a:bodyPr/>
          <a:lstStyle/>
          <a:p>
            <a:r>
              <a:rPr lang="fr-FR" dirty="0" smtClean="0"/>
              <a:t>CRFPTL du 18/11/2015</a:t>
            </a:r>
            <a:endParaRPr lang="fr-FR" dirty="0"/>
          </a:p>
        </p:txBody>
      </p:sp>
      <p:sp>
        <p:nvSpPr>
          <p:cNvPr id="5" name="Espace réservé du numéro de diapositive 4"/>
          <p:cNvSpPr>
            <a:spLocks noGrp="1"/>
          </p:cNvSpPr>
          <p:nvPr>
            <p:ph type="sldNum" sz="quarter" idx="12"/>
          </p:nvPr>
        </p:nvSpPr>
        <p:spPr/>
        <p:txBody>
          <a:bodyPr/>
          <a:lstStyle/>
          <a:p>
            <a:fld id="{3351D798-1195-D347-8169-1EB9C833A7C8}" type="slidenum">
              <a:rPr lang="fr-FR" smtClean="0"/>
              <a:pPr/>
              <a:t>15</a:t>
            </a:fld>
            <a:endParaRPr lang="fr-FR"/>
          </a:p>
        </p:txBody>
      </p:sp>
    </p:spTree>
    <p:extLst>
      <p:ext uri="{BB962C8B-B14F-4D97-AF65-F5344CB8AC3E}">
        <p14:creationId xmlns:p14="http://schemas.microsoft.com/office/powerpoint/2010/main" val="1077042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1992313"/>
            <a:ext cx="5943600" cy="2419350"/>
          </a:xfrm>
          <a:prstGeom prst="rect">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6" name="Triangle rectangle 5"/>
          <p:cNvSpPr/>
          <p:nvPr/>
        </p:nvSpPr>
        <p:spPr>
          <a:xfrm rot="5400000">
            <a:off x="5558759" y="4425951"/>
            <a:ext cx="314325" cy="285750"/>
          </a:xfrm>
          <a:prstGeom prst="rtTriangle">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7" name="Zone de texte 19"/>
          <p:cNvSpPr txBox="1">
            <a:spLocks noChangeArrowheads="1"/>
          </p:cNvSpPr>
          <p:nvPr/>
        </p:nvSpPr>
        <p:spPr bwMode="auto">
          <a:xfrm>
            <a:off x="0" y="2125663"/>
            <a:ext cx="9036496"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fr-FR" altLang="fr-FR" sz="4800" b="1" dirty="0" smtClean="0">
                <a:solidFill>
                  <a:srgbClr val="C00000"/>
                </a:solidFill>
                <a:latin typeface="Arial" pitchFamily="34" charset="0"/>
                <a:ea typeface="Calibri" pitchFamily="34" charset="0"/>
                <a:cs typeface="Arial" pitchFamily="34" charset="0"/>
              </a:rPr>
              <a:t>ADEC</a:t>
            </a:r>
            <a:endParaRPr lang="fr-FR" altLang="fr-FR" dirty="0" smtClean="0">
              <a:solidFill>
                <a:prstClr val="black"/>
              </a:solidFill>
              <a:latin typeface="Arial" pitchFamily="34" charset="0"/>
              <a:ea typeface="ヒラギノ角ゴ Pro W3" pitchFamily="1" charset="-128"/>
              <a:cs typeface="Arial" pitchFamily="34" charset="0"/>
            </a:endParaRPr>
          </a:p>
        </p:txBody>
      </p:sp>
      <p:sp>
        <p:nvSpPr>
          <p:cNvPr id="8" name="Zone de texte 18"/>
          <p:cNvSpPr txBox="1">
            <a:spLocks noChangeArrowheads="1"/>
          </p:cNvSpPr>
          <p:nvPr/>
        </p:nvSpPr>
        <p:spPr bwMode="auto">
          <a:xfrm>
            <a:off x="0" y="2859088"/>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fr-FR" altLang="fr-FR" dirty="0" smtClean="0">
                <a:solidFill>
                  <a:prstClr val="black"/>
                </a:solidFill>
                <a:ea typeface="Calibri" pitchFamily="34" charset="0"/>
                <a:cs typeface="Times New Roman" pitchFamily="18" charset="0"/>
              </a:rPr>
              <a:t>Action de développement de l’Emploi et des Compétences</a:t>
            </a:r>
            <a:endParaRPr lang="fr-FR" altLang="fr-FR" dirty="0" smtClean="0">
              <a:solidFill>
                <a:prstClr val="black"/>
              </a:solidFill>
              <a:ea typeface="ヒラギノ角ゴ Pro W3" pitchFamily="1" charset="-128"/>
              <a:cs typeface="Arial" pitchFamily="34" charset="0"/>
            </a:endParaRPr>
          </a:p>
        </p:txBody>
      </p:sp>
      <p:sp>
        <p:nvSpPr>
          <p:cNvPr id="9" name="Zone de texte 16"/>
          <p:cNvSpPr txBox="1">
            <a:spLocks noChangeArrowheads="1"/>
          </p:cNvSpPr>
          <p:nvPr/>
        </p:nvSpPr>
        <p:spPr bwMode="auto">
          <a:xfrm>
            <a:off x="0" y="3201988"/>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2200" b="1" dirty="0" smtClean="0">
                <a:solidFill>
                  <a:prstClr val="black"/>
                </a:solidFill>
                <a:latin typeface="Arial" pitchFamily="34" charset="0"/>
                <a:ea typeface="Calibri" pitchFamily="34" charset="0"/>
                <a:cs typeface="Arial" pitchFamily="34" charset="0"/>
              </a:rPr>
              <a:t>TRANSPORTS ROUTIERS </a:t>
            </a:r>
          </a:p>
          <a:p>
            <a:pPr algn="ctr" defTabSz="914400" fontAlgn="base">
              <a:spcBef>
                <a:spcPct val="0"/>
              </a:spcBef>
              <a:spcAft>
                <a:spcPct val="0"/>
              </a:spcAft>
            </a:pPr>
            <a:r>
              <a:rPr lang="fr-FR" altLang="fr-FR" sz="2200" b="1" dirty="0" smtClean="0">
                <a:solidFill>
                  <a:prstClr val="black"/>
                </a:solidFill>
                <a:latin typeface="Arial" pitchFamily="34" charset="0"/>
                <a:ea typeface="Calibri" pitchFamily="34" charset="0"/>
                <a:cs typeface="Arial" pitchFamily="34" charset="0"/>
              </a:rPr>
              <a:t>et Activités Connexes</a:t>
            </a:r>
            <a:endParaRPr lang="fr-FR" altLang="fr-FR" sz="900" dirty="0" smtClean="0">
              <a:solidFill>
                <a:prstClr val="black"/>
              </a:solidFill>
              <a:latin typeface="Arial" pitchFamily="34" charset="0"/>
              <a:ea typeface="ヒラギノ角ゴ Pro W3" pitchFamily="1" charset="-128"/>
              <a:cs typeface="Arial" pitchFamily="34" charset="0"/>
            </a:endParaRPr>
          </a:p>
          <a:p>
            <a:pPr algn="ctr" defTabSz="914400" eaLnBrk="0" fontAlgn="base" hangingPunct="0">
              <a:spcBef>
                <a:spcPct val="0"/>
              </a:spcBef>
              <a:spcAft>
                <a:spcPct val="0"/>
              </a:spcAft>
            </a:pPr>
            <a:r>
              <a:rPr lang="fr-FR" altLang="fr-FR" sz="1600" b="1" dirty="0" smtClean="0">
                <a:solidFill>
                  <a:srgbClr val="FFFFFF"/>
                </a:solidFill>
                <a:ea typeface="Calibri" pitchFamily="34" charset="0"/>
                <a:cs typeface="Times New Roman" pitchFamily="18" charset="0"/>
              </a:rPr>
              <a:t>2014</a:t>
            </a:r>
            <a:r>
              <a:rPr lang="fr-FR" altLang="fr-FR" sz="1400" dirty="0" smtClean="0">
                <a:solidFill>
                  <a:srgbClr val="C00000"/>
                </a:solidFill>
                <a:ea typeface="Calibri" pitchFamily="34" charset="0"/>
                <a:cs typeface="Times New Roman" pitchFamily="18" charset="0"/>
                <a:sym typeface="Webdings" pitchFamily="18" charset="2"/>
              </a:rPr>
              <a:t></a:t>
            </a:r>
            <a:r>
              <a:rPr lang="fr-FR" altLang="fr-FR" sz="1600" b="1" dirty="0" smtClean="0">
                <a:solidFill>
                  <a:srgbClr val="FFFFFF"/>
                </a:solidFill>
                <a:ea typeface="Calibri" pitchFamily="34" charset="0"/>
                <a:cs typeface="Times New Roman" pitchFamily="18" charset="0"/>
              </a:rPr>
              <a:t>2017</a:t>
            </a:r>
            <a:endParaRPr lang="fr-FR" altLang="fr-FR" sz="1400" dirty="0" smtClean="0">
              <a:solidFill>
                <a:srgbClr val="C00000"/>
              </a:solidFill>
              <a:ea typeface="Calibri" pitchFamily="34" charset="0"/>
              <a:cs typeface="Times New Roman" pitchFamily="18" charset="0"/>
              <a:sym typeface="Webdings" pitchFamily="18" charset="2"/>
            </a:endParaRPr>
          </a:p>
        </p:txBody>
      </p:sp>
      <p:pic>
        <p:nvPicPr>
          <p:cNvPr id="2055" name="Imag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3261" y="668194"/>
            <a:ext cx="1604963" cy="1143000"/>
          </a:xfrm>
          <a:prstGeom prst="rect">
            <a:avLst/>
          </a:prstGeom>
          <a:noFill/>
          <a:extLst>
            <a:ext uri="{909E8E84-426E-40DD-AFC4-6F175D3DCCD1}">
              <a14:hiddenFill xmlns:a14="http://schemas.microsoft.com/office/drawing/2010/main">
                <a:solidFill>
                  <a:srgbClr val="FFFFFF"/>
                </a:solidFill>
              </a14:hiddenFill>
            </a:ext>
          </a:extLst>
        </p:spPr>
      </p:pic>
      <p:sp>
        <p:nvSpPr>
          <p:cNvPr id="10" name="Zone de texte 23"/>
          <p:cNvSpPr txBox="1">
            <a:spLocks noChangeArrowheads="1"/>
          </p:cNvSpPr>
          <p:nvPr/>
        </p:nvSpPr>
        <p:spPr bwMode="auto">
          <a:xfrm>
            <a:off x="1546448" y="4869160"/>
            <a:ext cx="5943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endParaRPr lang="fr-FR" altLang="fr-FR" dirty="0" smtClean="0">
              <a:solidFill>
                <a:prstClr val="black"/>
              </a:solidFill>
              <a:latin typeface="Arial" pitchFamily="34" charset="0"/>
              <a:ea typeface="ヒラギノ角ゴ Pro W3" pitchFamily="1" charset="-128"/>
              <a:cs typeface="Arial" pitchFamily="34" charset="0"/>
            </a:endParaRPr>
          </a:p>
        </p:txBody>
      </p:sp>
      <p:sp>
        <p:nvSpPr>
          <p:cNvPr id="11"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fr-FR" altLang="fr-FR" smtClean="0">
              <a:solidFill>
                <a:prstClr val="black"/>
              </a:solidFill>
              <a:latin typeface="Arial" pitchFamily="34" charset="0"/>
              <a:ea typeface="ヒラギノ角ゴ Pro W3" pitchFamily="1" charset="-128"/>
              <a:cs typeface="Arial" pitchFamily="34" charset="0"/>
            </a:endParaRPr>
          </a:p>
        </p:txBody>
      </p:sp>
      <p:sp>
        <p:nvSpPr>
          <p:cNvPr id="12" name="Rectangle 13"/>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fr-FR" altLang="fr-FR" smtClean="0">
              <a:solidFill>
                <a:prstClr val="black"/>
              </a:solidFill>
              <a:latin typeface="Arial" pitchFamily="34" charset="0"/>
              <a:ea typeface="ヒラギノ角ゴ Pro W3" pitchFamily="1" charset="-128"/>
              <a:cs typeface="Arial" pitchFamily="34" charset="0"/>
            </a:endParaRPr>
          </a:p>
        </p:txBody>
      </p:sp>
      <p:sp>
        <p:nvSpPr>
          <p:cNvPr id="13" name="ZoneTexte 12"/>
          <p:cNvSpPr txBox="1"/>
          <p:nvPr/>
        </p:nvSpPr>
        <p:spPr>
          <a:xfrm>
            <a:off x="107504" y="6309320"/>
            <a:ext cx="6696744" cy="338554"/>
          </a:xfrm>
          <a:prstGeom prst="rect">
            <a:avLst/>
          </a:prstGeom>
          <a:noFill/>
        </p:spPr>
        <p:txBody>
          <a:bodyPr wrap="square" rtlCol="0">
            <a:spAutoFit/>
          </a:bodyPr>
          <a:lstStyle/>
          <a:p>
            <a:pPr defTabSz="914400"/>
            <a:r>
              <a:rPr lang="fr-FR" sz="1600" b="1" i="1" dirty="0" smtClean="0">
                <a:solidFill>
                  <a:srgbClr val="C0504D">
                    <a:lumMod val="75000"/>
                  </a:srgbClr>
                </a:solidFill>
                <a:ea typeface="ヒラギノ角ゴ Pro W3" pitchFamily="1" charset="-128"/>
              </a:rPr>
              <a:t>OPCA Transports et Services </a:t>
            </a:r>
            <a:endParaRPr lang="fr-FR" sz="1600" b="1" i="1" dirty="0">
              <a:solidFill>
                <a:srgbClr val="C0504D">
                  <a:lumMod val="75000"/>
                </a:srgbClr>
              </a:solidFill>
              <a:ea typeface="ヒラギノ角ゴ Pro W3" pitchFamily="1" charset="-128"/>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9006" y="673526"/>
            <a:ext cx="1132336" cy="1132336"/>
          </a:xfrm>
          <a:prstGeom prst="rect">
            <a:avLst/>
          </a:prstGeom>
        </p:spPr>
      </p:pic>
      <p:pic>
        <p:nvPicPr>
          <p:cNvPr id="15" name="Image 14" descr="cid:image002.png@01D098A2.C1467B10"/>
          <p:cNvPicPr/>
          <p:nvPr/>
        </p:nvPicPr>
        <p:blipFill>
          <a:blip r:embed="rId5" r:link="rId6" cstate="print"/>
          <a:srcRect/>
          <a:stretch>
            <a:fillRect/>
          </a:stretch>
        </p:blipFill>
        <p:spPr bwMode="auto">
          <a:xfrm>
            <a:off x="2649289" y="692696"/>
            <a:ext cx="936104" cy="1008112"/>
          </a:xfrm>
          <a:prstGeom prst="rect">
            <a:avLst/>
          </a:prstGeom>
          <a:noFill/>
          <a:ln w="9525">
            <a:noFill/>
            <a:miter lim="800000"/>
            <a:headEnd/>
            <a:tailEnd/>
          </a:ln>
        </p:spPr>
      </p:pic>
    </p:spTree>
    <p:extLst>
      <p:ext uri="{BB962C8B-B14F-4D97-AF65-F5344CB8AC3E}">
        <p14:creationId xmlns:p14="http://schemas.microsoft.com/office/powerpoint/2010/main" val="2948104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 y="942975"/>
            <a:ext cx="2333625" cy="923925"/>
          </a:xfrm>
          <a:prstGeom prst="rect">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3" name="Triangle rectangle 2"/>
          <p:cNvSpPr/>
          <p:nvPr/>
        </p:nvSpPr>
        <p:spPr>
          <a:xfrm flipV="1">
            <a:off x="1866900" y="1866900"/>
            <a:ext cx="247650" cy="257175"/>
          </a:xfrm>
          <a:prstGeom prst="rtTriangle">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4" name="Zone de texte 12"/>
          <p:cNvSpPr txBox="1">
            <a:spLocks noChangeArrowheads="1"/>
          </p:cNvSpPr>
          <p:nvPr/>
        </p:nvSpPr>
        <p:spPr bwMode="auto">
          <a:xfrm>
            <a:off x="332625" y="1018309"/>
            <a:ext cx="2162175" cy="323850"/>
          </a:xfrm>
          <a:prstGeom prst="rect">
            <a:avLst/>
          </a:prstGeom>
          <a:solidFill>
            <a:srgbClr val="C0000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1100" b="1" dirty="0" smtClean="0">
                <a:solidFill>
                  <a:srgbClr val="FFFFFF"/>
                </a:solidFill>
                <a:latin typeface="Arial Black" panose="020B0A04020102020204" pitchFamily="34" charset="0"/>
                <a:ea typeface="ヒラギノ角ゴ Pro W3" pitchFamily="1" charset="-128"/>
                <a:cs typeface="Aharoni" panose="02010803020104030203" pitchFamily="2" charset="-79"/>
              </a:rPr>
              <a:t>HISTORIQUE</a:t>
            </a:r>
            <a:endParaRPr lang="fr-FR" altLang="fr-FR" sz="2000" dirty="0" smtClean="0">
              <a:solidFill>
                <a:prstClr val="black"/>
              </a:solidFill>
              <a:latin typeface="Arial Black" panose="020B0A04020102020204" pitchFamily="34" charset="0"/>
              <a:ea typeface="ヒラギノ角ゴ Pro W3" pitchFamily="1" charset="-128"/>
              <a:cs typeface="Aharoni" panose="02010803020104030203" pitchFamily="2" charset="-79"/>
            </a:endParaRPr>
          </a:p>
        </p:txBody>
      </p:sp>
      <p:sp>
        <p:nvSpPr>
          <p:cNvPr id="5" name="Zone de texte 13"/>
          <p:cNvSpPr txBox="1">
            <a:spLocks noChangeArrowheads="1"/>
          </p:cNvSpPr>
          <p:nvPr/>
        </p:nvSpPr>
        <p:spPr bwMode="auto">
          <a:xfrm>
            <a:off x="333374" y="1438275"/>
            <a:ext cx="2162175" cy="3429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1400" b="1" dirty="0" smtClean="0">
                <a:solidFill>
                  <a:prstClr val="black"/>
                </a:solidFill>
                <a:latin typeface="Arial Black" panose="020B0A04020102020204" pitchFamily="34" charset="0"/>
                <a:ea typeface="ヒラギノ角ゴ Pro W3" pitchFamily="1" charset="-128"/>
                <a:cs typeface="Arial" pitchFamily="34" charset="0"/>
              </a:rPr>
              <a:t>2010-2017</a:t>
            </a:r>
            <a:endParaRPr lang="fr-FR" altLang="fr-FR" sz="900" dirty="0" smtClean="0">
              <a:solidFill>
                <a:prstClr val="black"/>
              </a:solidFill>
              <a:latin typeface="Arial Black" panose="020B0A04020102020204" pitchFamily="34" charset="0"/>
              <a:ea typeface="ヒラギノ角ゴ Pro W3" pitchFamily="1" charset="-128"/>
              <a:cs typeface="Arial" pitchFamily="34" charset="0"/>
            </a:endParaRPr>
          </a:p>
        </p:txBody>
      </p:sp>
      <p:sp>
        <p:nvSpPr>
          <p:cNvPr id="7"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fr-FR">
              <a:solidFill>
                <a:prstClr val="black"/>
              </a:solidFill>
              <a:ea typeface="ヒラギノ角ゴ Pro W3" pitchFamily="1" charset="-128"/>
            </a:endParaRPr>
          </a:p>
        </p:txBody>
      </p:sp>
      <p:sp>
        <p:nvSpPr>
          <p:cNvPr id="10" name="ZoneTexte 9"/>
          <p:cNvSpPr txBox="1"/>
          <p:nvPr/>
        </p:nvSpPr>
        <p:spPr>
          <a:xfrm>
            <a:off x="480286" y="2276872"/>
            <a:ext cx="8183427" cy="369332"/>
          </a:xfrm>
          <a:prstGeom prst="rect">
            <a:avLst/>
          </a:prstGeom>
          <a:noFill/>
        </p:spPr>
        <p:txBody>
          <a:bodyPr wrap="square" rtlCol="0">
            <a:spAutoFit/>
          </a:bodyPr>
          <a:lstStyle/>
          <a:p>
            <a:pPr defTabSz="914400"/>
            <a:r>
              <a:rPr lang="fr-FR" b="1" i="1" dirty="0" smtClean="0">
                <a:solidFill>
                  <a:prstClr val="black">
                    <a:lumMod val="50000"/>
                    <a:lumOff val="50000"/>
                  </a:prstClr>
                </a:solidFill>
                <a:ea typeface="ヒラギノ角ゴ Pro W3" pitchFamily="1" charset="-128"/>
              </a:rPr>
              <a:t>Contrat d’Etudes Prospectives des transports routiers, maritimes et fluviaux </a:t>
            </a:r>
          </a:p>
        </p:txBody>
      </p:sp>
      <p:sp>
        <p:nvSpPr>
          <p:cNvPr id="11" name="Flèche droite 10"/>
          <p:cNvSpPr/>
          <p:nvPr/>
        </p:nvSpPr>
        <p:spPr>
          <a:xfrm>
            <a:off x="395534" y="3311169"/>
            <a:ext cx="8248633" cy="648072"/>
          </a:xfrm>
          <a:prstGeom prst="rightArrow">
            <a:avLst>
              <a:gd name="adj1" fmla="val 50000"/>
              <a:gd name="adj2" fmla="val 106925"/>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prstClr val="white"/>
              </a:solidFill>
            </a:endParaRPr>
          </a:p>
        </p:txBody>
      </p:sp>
      <p:sp>
        <p:nvSpPr>
          <p:cNvPr id="12" name="Rectangle 11"/>
          <p:cNvSpPr/>
          <p:nvPr/>
        </p:nvSpPr>
        <p:spPr>
          <a:xfrm>
            <a:off x="467542" y="3550565"/>
            <a:ext cx="3312368" cy="174610"/>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prstClr val="white"/>
              </a:solidFill>
            </a:endParaRPr>
          </a:p>
        </p:txBody>
      </p:sp>
      <p:sp>
        <p:nvSpPr>
          <p:cNvPr id="13" name="ZoneTexte 12"/>
          <p:cNvSpPr txBox="1"/>
          <p:nvPr/>
        </p:nvSpPr>
        <p:spPr>
          <a:xfrm>
            <a:off x="424290" y="3465928"/>
            <a:ext cx="621173" cy="338554"/>
          </a:xfrm>
          <a:prstGeom prst="rect">
            <a:avLst/>
          </a:prstGeom>
          <a:noFill/>
        </p:spPr>
        <p:txBody>
          <a:bodyPr wrap="square" rtlCol="0">
            <a:spAutoFit/>
          </a:bodyPr>
          <a:lstStyle/>
          <a:p>
            <a:pPr defTabSz="914400"/>
            <a:r>
              <a:rPr lang="fr-FR" sz="1600" b="1" dirty="0" smtClean="0">
                <a:solidFill>
                  <a:prstClr val="white"/>
                </a:solidFill>
                <a:ea typeface="ヒラギノ角ゴ Pro W3" pitchFamily="1" charset="-128"/>
              </a:rPr>
              <a:t>2010</a:t>
            </a:r>
            <a:endParaRPr lang="fr-FR" sz="1600" b="1" dirty="0">
              <a:solidFill>
                <a:prstClr val="white"/>
              </a:solidFill>
              <a:ea typeface="ヒラギノ角ゴ Pro W3" pitchFamily="1" charset="-128"/>
            </a:endParaRPr>
          </a:p>
        </p:txBody>
      </p:sp>
      <p:sp>
        <p:nvSpPr>
          <p:cNvPr id="14" name="ZoneTexte 13"/>
          <p:cNvSpPr txBox="1"/>
          <p:nvPr/>
        </p:nvSpPr>
        <p:spPr>
          <a:xfrm>
            <a:off x="3275854" y="3465928"/>
            <a:ext cx="621173" cy="338554"/>
          </a:xfrm>
          <a:prstGeom prst="rect">
            <a:avLst/>
          </a:prstGeom>
          <a:noFill/>
        </p:spPr>
        <p:txBody>
          <a:bodyPr wrap="square" rtlCol="0">
            <a:spAutoFit/>
          </a:bodyPr>
          <a:lstStyle/>
          <a:p>
            <a:pPr defTabSz="914400"/>
            <a:r>
              <a:rPr lang="fr-FR" sz="1600" b="1" dirty="0" smtClean="0">
                <a:solidFill>
                  <a:prstClr val="white"/>
                </a:solidFill>
                <a:ea typeface="ヒラギノ角ゴ Pro W3" pitchFamily="1" charset="-128"/>
              </a:rPr>
              <a:t>2013</a:t>
            </a:r>
            <a:endParaRPr lang="fr-FR" sz="1600" b="1" dirty="0">
              <a:solidFill>
                <a:prstClr val="white"/>
              </a:solidFill>
              <a:ea typeface="ヒラギノ角ゴ Pro W3" pitchFamily="1" charset="-128"/>
            </a:endParaRPr>
          </a:p>
        </p:txBody>
      </p:sp>
      <p:sp>
        <p:nvSpPr>
          <p:cNvPr id="15" name="Rectangle 14"/>
          <p:cNvSpPr/>
          <p:nvPr/>
        </p:nvSpPr>
        <p:spPr>
          <a:xfrm>
            <a:off x="4599809" y="3545175"/>
            <a:ext cx="3642802" cy="180000"/>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prstClr val="white"/>
              </a:solidFill>
            </a:endParaRPr>
          </a:p>
        </p:txBody>
      </p:sp>
      <p:sp>
        <p:nvSpPr>
          <p:cNvPr id="16" name="ZoneTexte 15"/>
          <p:cNvSpPr txBox="1"/>
          <p:nvPr/>
        </p:nvSpPr>
        <p:spPr>
          <a:xfrm>
            <a:off x="4601604" y="3467355"/>
            <a:ext cx="621173" cy="338554"/>
          </a:xfrm>
          <a:prstGeom prst="rect">
            <a:avLst/>
          </a:prstGeom>
          <a:noFill/>
        </p:spPr>
        <p:txBody>
          <a:bodyPr wrap="square" rtlCol="0">
            <a:spAutoFit/>
          </a:bodyPr>
          <a:lstStyle/>
          <a:p>
            <a:pPr defTabSz="914400"/>
            <a:r>
              <a:rPr lang="fr-FR" sz="1600" b="1" dirty="0" smtClean="0">
                <a:solidFill>
                  <a:prstClr val="white"/>
                </a:solidFill>
                <a:ea typeface="ヒラギノ角ゴ Pro W3" pitchFamily="1" charset="-128"/>
              </a:rPr>
              <a:t>2014</a:t>
            </a:r>
            <a:endParaRPr lang="fr-FR" sz="1600" b="1" dirty="0">
              <a:solidFill>
                <a:prstClr val="white"/>
              </a:solidFill>
              <a:ea typeface="ヒラギノ角ゴ Pro W3" pitchFamily="1" charset="-128"/>
            </a:endParaRPr>
          </a:p>
        </p:txBody>
      </p:sp>
      <p:sp>
        <p:nvSpPr>
          <p:cNvPr id="17" name="ZoneTexte 16"/>
          <p:cNvSpPr txBox="1"/>
          <p:nvPr/>
        </p:nvSpPr>
        <p:spPr>
          <a:xfrm>
            <a:off x="7706877" y="3465928"/>
            <a:ext cx="621173" cy="338554"/>
          </a:xfrm>
          <a:prstGeom prst="rect">
            <a:avLst/>
          </a:prstGeom>
          <a:noFill/>
        </p:spPr>
        <p:txBody>
          <a:bodyPr wrap="square" rtlCol="0">
            <a:spAutoFit/>
          </a:bodyPr>
          <a:lstStyle/>
          <a:p>
            <a:pPr defTabSz="914400"/>
            <a:r>
              <a:rPr lang="fr-FR" sz="1600" b="1" dirty="0" smtClean="0">
                <a:solidFill>
                  <a:prstClr val="white"/>
                </a:solidFill>
                <a:ea typeface="ヒラギノ角ゴ Pro W3" pitchFamily="1" charset="-128"/>
              </a:rPr>
              <a:t>2017</a:t>
            </a:r>
            <a:endParaRPr lang="fr-FR" sz="1600" b="1" dirty="0">
              <a:solidFill>
                <a:prstClr val="white"/>
              </a:solidFill>
              <a:ea typeface="ヒラギノ角ゴ Pro W3" pitchFamily="1" charset="-128"/>
            </a:endParaRPr>
          </a:p>
        </p:txBody>
      </p:sp>
      <p:cxnSp>
        <p:nvCxnSpPr>
          <p:cNvPr id="18" name="Connecteur droit 17"/>
          <p:cNvCxnSpPr/>
          <p:nvPr/>
        </p:nvCxnSpPr>
        <p:spPr>
          <a:xfrm flipH="1">
            <a:off x="467542" y="2276872"/>
            <a:ext cx="12744" cy="1364109"/>
          </a:xfrm>
          <a:prstGeom prst="line">
            <a:avLst/>
          </a:prstGeom>
          <a:ln w="12700">
            <a:solidFill>
              <a:schemeClr val="accent2"/>
            </a:solidFill>
            <a:prstDash val="sysDot"/>
          </a:ln>
        </p:spPr>
        <p:style>
          <a:lnRef idx="1">
            <a:schemeClr val="dk1"/>
          </a:lnRef>
          <a:fillRef idx="0">
            <a:schemeClr val="dk1"/>
          </a:fillRef>
          <a:effectRef idx="0">
            <a:schemeClr val="dk1"/>
          </a:effectRef>
          <a:fontRef idx="minor">
            <a:schemeClr val="tx1"/>
          </a:fontRef>
        </p:style>
      </p:cxnSp>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6440" y="2785489"/>
            <a:ext cx="1489616" cy="519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Connecteur droit 19"/>
          <p:cNvCxnSpPr/>
          <p:nvPr/>
        </p:nvCxnSpPr>
        <p:spPr>
          <a:xfrm flipH="1">
            <a:off x="4599808" y="3640981"/>
            <a:ext cx="1798" cy="2545785"/>
          </a:xfrm>
          <a:prstGeom prst="line">
            <a:avLst/>
          </a:prstGeom>
          <a:ln w="12700">
            <a:solidFill>
              <a:schemeClr val="accent2"/>
            </a:solidFill>
            <a:prstDash val="sysDot"/>
          </a:ln>
        </p:spPr>
        <p:style>
          <a:lnRef idx="1">
            <a:schemeClr val="dk1"/>
          </a:lnRef>
          <a:fillRef idx="0">
            <a:schemeClr val="dk1"/>
          </a:fillRef>
          <a:effectRef idx="0">
            <a:schemeClr val="dk1"/>
          </a:effectRef>
          <a:fontRef idx="minor">
            <a:schemeClr val="tx1"/>
          </a:fontRef>
        </p:style>
      </p:cxnSp>
      <p:sp>
        <p:nvSpPr>
          <p:cNvPr id="21" name="ZoneTexte 20"/>
          <p:cNvSpPr txBox="1"/>
          <p:nvPr/>
        </p:nvSpPr>
        <p:spPr>
          <a:xfrm>
            <a:off x="4599808" y="4971946"/>
            <a:ext cx="4148653" cy="1200329"/>
          </a:xfrm>
          <a:prstGeom prst="rect">
            <a:avLst/>
          </a:prstGeom>
          <a:noFill/>
        </p:spPr>
        <p:txBody>
          <a:bodyPr wrap="square" rtlCol="0">
            <a:spAutoFit/>
          </a:bodyPr>
          <a:lstStyle/>
          <a:p>
            <a:pPr defTabSz="914400"/>
            <a:r>
              <a:rPr lang="fr-FR" b="1" i="1" dirty="0" smtClean="0">
                <a:solidFill>
                  <a:prstClr val="black">
                    <a:lumMod val="50000"/>
                    <a:lumOff val="50000"/>
                  </a:prstClr>
                </a:solidFill>
                <a:ea typeface="ヒラギノ角ゴ Pro W3" pitchFamily="1" charset="-128"/>
              </a:rPr>
              <a:t>Action de Développement de l’Emploi et des Compétences des salariés </a:t>
            </a:r>
            <a:br>
              <a:rPr lang="fr-FR" b="1" i="1" dirty="0" smtClean="0">
                <a:solidFill>
                  <a:prstClr val="black">
                    <a:lumMod val="50000"/>
                    <a:lumOff val="50000"/>
                  </a:prstClr>
                </a:solidFill>
                <a:ea typeface="ヒラギノ角ゴ Pro W3" pitchFamily="1" charset="-128"/>
              </a:rPr>
            </a:br>
            <a:r>
              <a:rPr lang="fr-FR" b="1" i="1" dirty="0" smtClean="0">
                <a:solidFill>
                  <a:prstClr val="black">
                    <a:lumMod val="50000"/>
                    <a:lumOff val="50000"/>
                  </a:prstClr>
                </a:solidFill>
                <a:ea typeface="ヒラギノ角ゴ Pro W3" pitchFamily="1" charset="-128"/>
              </a:rPr>
              <a:t>et des entreprises de la branche </a:t>
            </a:r>
            <a:br>
              <a:rPr lang="fr-FR" b="1" i="1" dirty="0" smtClean="0">
                <a:solidFill>
                  <a:prstClr val="black">
                    <a:lumMod val="50000"/>
                    <a:lumOff val="50000"/>
                  </a:prstClr>
                </a:solidFill>
                <a:ea typeface="ヒラギノ角ゴ Pro W3" pitchFamily="1" charset="-128"/>
              </a:rPr>
            </a:br>
            <a:r>
              <a:rPr lang="fr-FR" b="1" i="1" dirty="0" smtClean="0">
                <a:solidFill>
                  <a:prstClr val="black">
                    <a:lumMod val="50000"/>
                    <a:lumOff val="50000"/>
                  </a:prstClr>
                </a:solidFill>
                <a:ea typeface="ヒラギノ角ゴ Pro W3" pitchFamily="1" charset="-128"/>
              </a:rPr>
              <a:t>des transports routiers</a:t>
            </a:r>
          </a:p>
        </p:txBody>
      </p:sp>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5" y="3959241"/>
            <a:ext cx="1653877" cy="937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730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 y="942975"/>
            <a:ext cx="2333625" cy="923925"/>
          </a:xfrm>
          <a:prstGeom prst="rect">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3" name="Triangle rectangle 2"/>
          <p:cNvSpPr/>
          <p:nvPr/>
        </p:nvSpPr>
        <p:spPr>
          <a:xfrm flipV="1">
            <a:off x="1866900" y="1866900"/>
            <a:ext cx="247650" cy="257175"/>
          </a:xfrm>
          <a:prstGeom prst="rtTriangle">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4" name="Zone de texte 12"/>
          <p:cNvSpPr txBox="1">
            <a:spLocks noChangeArrowheads="1"/>
          </p:cNvSpPr>
          <p:nvPr/>
        </p:nvSpPr>
        <p:spPr bwMode="auto">
          <a:xfrm>
            <a:off x="332625" y="1018309"/>
            <a:ext cx="2162175" cy="323850"/>
          </a:xfrm>
          <a:prstGeom prst="rect">
            <a:avLst/>
          </a:prstGeom>
          <a:solidFill>
            <a:srgbClr val="C0000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1100" b="1" dirty="0" smtClean="0">
                <a:solidFill>
                  <a:srgbClr val="FFFFFF"/>
                </a:solidFill>
                <a:latin typeface="Arial Black" panose="020B0A04020102020204" pitchFamily="34" charset="0"/>
                <a:ea typeface="ヒラギノ角ゴ Pro W3" pitchFamily="1" charset="-128"/>
                <a:cs typeface="Aharoni" panose="02010803020104030203" pitchFamily="2" charset="-79"/>
              </a:rPr>
              <a:t>ACCORD-CADRE</a:t>
            </a:r>
            <a:endParaRPr lang="fr-FR" altLang="fr-FR" sz="2000" dirty="0" smtClean="0">
              <a:solidFill>
                <a:prstClr val="black"/>
              </a:solidFill>
              <a:latin typeface="Arial Black" panose="020B0A04020102020204" pitchFamily="34" charset="0"/>
              <a:ea typeface="ヒラギノ角ゴ Pro W3" pitchFamily="1" charset="-128"/>
              <a:cs typeface="Aharoni" panose="02010803020104030203" pitchFamily="2" charset="-79"/>
            </a:endParaRPr>
          </a:p>
        </p:txBody>
      </p:sp>
      <p:sp>
        <p:nvSpPr>
          <p:cNvPr id="5" name="Zone de texte 13"/>
          <p:cNvSpPr txBox="1">
            <a:spLocks noChangeArrowheads="1"/>
          </p:cNvSpPr>
          <p:nvPr/>
        </p:nvSpPr>
        <p:spPr bwMode="auto">
          <a:xfrm>
            <a:off x="333374" y="1438275"/>
            <a:ext cx="2162175" cy="3429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1400" b="1" dirty="0" smtClean="0">
                <a:solidFill>
                  <a:prstClr val="black"/>
                </a:solidFill>
                <a:latin typeface="Arial Black" panose="020B0A04020102020204" pitchFamily="34" charset="0"/>
                <a:ea typeface="ヒラギノ角ゴ Pro W3" pitchFamily="1" charset="-128"/>
                <a:cs typeface="Arial" pitchFamily="34" charset="0"/>
              </a:rPr>
              <a:t>2014-2017</a:t>
            </a:r>
            <a:endParaRPr lang="fr-FR" altLang="fr-FR" sz="900" dirty="0" smtClean="0">
              <a:solidFill>
                <a:prstClr val="black"/>
              </a:solidFill>
              <a:latin typeface="Arial Black" panose="020B0A04020102020204" pitchFamily="34" charset="0"/>
              <a:ea typeface="ヒラギノ角ゴ Pro W3" pitchFamily="1" charset="-128"/>
              <a:cs typeface="Arial"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415545"/>
            <a:ext cx="2691360" cy="4009005"/>
          </a:xfrm>
          <a:prstGeom prst="rect">
            <a:avLst/>
          </a:prstGeom>
          <a:ln w="9525">
            <a:solidFill>
              <a:schemeClr val="bg1">
                <a:lumMod val="85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237" y="4000737"/>
            <a:ext cx="11239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907" y="3204240"/>
            <a:ext cx="1046609" cy="644711"/>
          </a:xfrm>
          <a:prstGeom prst="rect">
            <a:avLst/>
          </a:prstGeom>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3278" y="1342159"/>
            <a:ext cx="1085106" cy="104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7169" y="2434152"/>
            <a:ext cx="1170130"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66900" y="3672761"/>
            <a:ext cx="1276378" cy="414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5082" y="4400787"/>
            <a:ext cx="133350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99620" y="923956"/>
            <a:ext cx="936104" cy="1194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16916" y="2836593"/>
            <a:ext cx="1071563"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8804" b="24672"/>
          <a:stretch/>
        </p:blipFill>
        <p:spPr bwMode="auto">
          <a:xfrm>
            <a:off x="3686907" y="4400787"/>
            <a:ext cx="1848817" cy="102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61143" y="2226177"/>
            <a:ext cx="852686" cy="85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61143" y="3287485"/>
            <a:ext cx="858391" cy="858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4019" y="5832612"/>
            <a:ext cx="1268387" cy="37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87884" y="5693883"/>
            <a:ext cx="664468" cy="66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32074" y="5805191"/>
            <a:ext cx="4286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9"/>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9080" r="16957"/>
          <a:stretch/>
        </p:blipFill>
        <p:spPr bwMode="auto">
          <a:xfrm>
            <a:off x="3695512" y="5674821"/>
            <a:ext cx="714372" cy="689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694004" y="5657678"/>
            <a:ext cx="716855" cy="72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713162" y="5588497"/>
            <a:ext cx="74861" cy="147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prstClr val="white"/>
              </a:solidFill>
            </a:endParaRPr>
          </a:p>
        </p:txBody>
      </p:sp>
      <p:pic>
        <p:nvPicPr>
          <p:cNvPr id="25" name="Picture 2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892925" y="5893297"/>
            <a:ext cx="785814" cy="252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3"/>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113" t="14304" r="7316" b="25880"/>
          <a:stretch/>
        </p:blipFill>
        <p:spPr bwMode="auto">
          <a:xfrm>
            <a:off x="5796136" y="5814727"/>
            <a:ext cx="816683" cy="40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980270" y="5693883"/>
            <a:ext cx="651242" cy="651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075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741" y="3933056"/>
            <a:ext cx="1541717" cy="2139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7650" y="942975"/>
            <a:ext cx="2333625" cy="923925"/>
          </a:xfrm>
          <a:prstGeom prst="rect">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3" name="Triangle rectangle 2"/>
          <p:cNvSpPr/>
          <p:nvPr/>
        </p:nvSpPr>
        <p:spPr>
          <a:xfrm flipV="1">
            <a:off x="1866900" y="1866900"/>
            <a:ext cx="247650" cy="257175"/>
          </a:xfrm>
          <a:prstGeom prst="rtTriangle">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4" name="Zone de texte 12"/>
          <p:cNvSpPr txBox="1">
            <a:spLocks noChangeArrowheads="1"/>
          </p:cNvSpPr>
          <p:nvPr/>
        </p:nvSpPr>
        <p:spPr bwMode="auto">
          <a:xfrm>
            <a:off x="332625" y="1018309"/>
            <a:ext cx="2162175" cy="323850"/>
          </a:xfrm>
          <a:prstGeom prst="rect">
            <a:avLst/>
          </a:prstGeom>
          <a:solidFill>
            <a:srgbClr val="C0000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1100" b="1" dirty="0" smtClean="0">
                <a:solidFill>
                  <a:srgbClr val="FFFFFF"/>
                </a:solidFill>
                <a:latin typeface="Arial Black" panose="020B0A04020102020204" pitchFamily="34" charset="0"/>
                <a:ea typeface="ヒラギノ角ゴ Pro W3" pitchFamily="1" charset="-128"/>
                <a:cs typeface="Aharoni" panose="02010803020104030203" pitchFamily="2" charset="-79"/>
              </a:rPr>
              <a:t>ACCORD-CADRE</a:t>
            </a:r>
            <a:endParaRPr lang="fr-FR" altLang="fr-FR" sz="2000" dirty="0" smtClean="0">
              <a:solidFill>
                <a:prstClr val="black"/>
              </a:solidFill>
              <a:latin typeface="Arial Black" panose="020B0A04020102020204" pitchFamily="34" charset="0"/>
              <a:ea typeface="ヒラギノ角ゴ Pro W3" pitchFamily="1" charset="-128"/>
              <a:cs typeface="Aharoni" panose="02010803020104030203" pitchFamily="2" charset="-79"/>
            </a:endParaRPr>
          </a:p>
        </p:txBody>
      </p:sp>
      <p:sp>
        <p:nvSpPr>
          <p:cNvPr id="5" name="Zone de texte 13"/>
          <p:cNvSpPr txBox="1">
            <a:spLocks noChangeArrowheads="1"/>
          </p:cNvSpPr>
          <p:nvPr/>
        </p:nvSpPr>
        <p:spPr bwMode="auto">
          <a:xfrm>
            <a:off x="333374" y="1438275"/>
            <a:ext cx="2162175" cy="3429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1400" b="1" dirty="0" smtClean="0">
                <a:solidFill>
                  <a:prstClr val="black"/>
                </a:solidFill>
                <a:latin typeface="Arial Black" panose="020B0A04020102020204" pitchFamily="34" charset="0"/>
                <a:ea typeface="ヒラギノ角ゴ Pro W3" pitchFamily="1" charset="-128"/>
                <a:cs typeface="Arial" pitchFamily="34" charset="0"/>
              </a:rPr>
              <a:t>2014-2017</a:t>
            </a:r>
            <a:endParaRPr lang="fr-FR" altLang="fr-FR" sz="900" dirty="0" smtClean="0">
              <a:solidFill>
                <a:prstClr val="black"/>
              </a:solidFill>
              <a:latin typeface="Arial Black" panose="020B0A04020102020204" pitchFamily="34" charset="0"/>
              <a:ea typeface="ヒラギノ角ゴ Pro W3" pitchFamily="1" charset="-128"/>
              <a:cs typeface="Arial" pitchFamily="34" charset="0"/>
            </a:endParaRPr>
          </a:p>
        </p:txBody>
      </p:sp>
      <p:sp>
        <p:nvSpPr>
          <p:cNvPr id="7" name="ZoneTexte 6"/>
          <p:cNvSpPr txBox="1"/>
          <p:nvPr/>
        </p:nvSpPr>
        <p:spPr>
          <a:xfrm>
            <a:off x="971600" y="3501008"/>
            <a:ext cx="1200329" cy="2808312"/>
          </a:xfrm>
          <a:prstGeom prst="rect">
            <a:avLst/>
          </a:prstGeom>
          <a:noFill/>
        </p:spPr>
        <p:txBody>
          <a:bodyPr vert="vert270" wrap="square" rtlCol="0">
            <a:spAutoFit/>
          </a:bodyPr>
          <a:lstStyle/>
          <a:p>
            <a:pPr algn="ctr" defTabSz="914400"/>
            <a:r>
              <a:rPr lang="fr-FR" sz="6600" b="1" dirty="0" smtClean="0">
                <a:solidFill>
                  <a:srgbClr val="C0504D"/>
                </a:solidFill>
                <a:ea typeface="ヒラギノ角ゴ Pro W3" pitchFamily="1" charset="-128"/>
              </a:rPr>
              <a:t>3 axes</a:t>
            </a:r>
            <a:endParaRPr lang="fr-FR" sz="1000" b="1" dirty="0">
              <a:solidFill>
                <a:srgbClr val="C0504D"/>
              </a:solidFill>
              <a:ea typeface="ヒラギノ角ゴ Pro W3" pitchFamily="1" charset="-128"/>
            </a:endParaRPr>
          </a:p>
        </p:txBody>
      </p:sp>
      <p:sp>
        <p:nvSpPr>
          <p:cNvPr id="8" name="ZoneTexte 7"/>
          <p:cNvSpPr txBox="1"/>
          <p:nvPr/>
        </p:nvSpPr>
        <p:spPr>
          <a:xfrm>
            <a:off x="395536" y="2122156"/>
            <a:ext cx="8352928" cy="1531445"/>
          </a:xfrm>
          <a:prstGeom prst="rect">
            <a:avLst/>
          </a:prstGeom>
          <a:noFill/>
        </p:spPr>
        <p:txBody>
          <a:bodyPr wrap="square" rtlCol="0">
            <a:spAutoFit/>
          </a:bodyPr>
          <a:lstStyle/>
          <a:p>
            <a:pPr algn="just" defTabSz="914400">
              <a:lnSpc>
                <a:spcPct val="150000"/>
              </a:lnSpc>
            </a:pPr>
            <a:r>
              <a:rPr lang="fr-FR" sz="1600" b="1" i="1" dirty="0" smtClean="0">
                <a:solidFill>
                  <a:prstClr val="black">
                    <a:lumMod val="50000"/>
                    <a:lumOff val="50000"/>
                  </a:prstClr>
                </a:solidFill>
                <a:ea typeface="ヒラギノ角ゴ Pro W3" pitchFamily="1" charset="-128"/>
              </a:rPr>
              <a:t>Face aux mutations économiques, technologiques, réglementaires et sociétales des transports, l’anticipation de l’évolution des métiers et de l’emploi, l’adaptation des compétences et l’accompagnement des salariés et des entreprises dans une gestion active de l’emploi apparaissent prioritaires pour l’avenir.</a:t>
            </a:r>
            <a:endParaRPr lang="fr-FR" sz="1600" b="1" i="1" dirty="0">
              <a:solidFill>
                <a:prstClr val="black">
                  <a:lumMod val="50000"/>
                  <a:lumOff val="50000"/>
                </a:prstClr>
              </a:solidFill>
              <a:ea typeface="ヒラギノ角ゴ Pro W3" pitchFamily="1" charset="-128"/>
            </a:endParaRPr>
          </a:p>
        </p:txBody>
      </p:sp>
      <p:graphicFrame>
        <p:nvGraphicFramePr>
          <p:cNvPr id="9" name="Tableau 8"/>
          <p:cNvGraphicFramePr>
            <a:graphicFrameLocks noGrp="1"/>
          </p:cNvGraphicFramePr>
          <p:nvPr>
            <p:extLst>
              <p:ext uri="{D42A27DB-BD31-4B8C-83A1-F6EECF244321}">
                <p14:modId xmlns:p14="http://schemas.microsoft.com/office/powerpoint/2010/main" val="3841399063"/>
              </p:ext>
            </p:extLst>
          </p:nvPr>
        </p:nvGraphicFramePr>
        <p:xfrm>
          <a:off x="2267744" y="3791284"/>
          <a:ext cx="6292017" cy="2227760"/>
        </p:xfrm>
        <a:graphic>
          <a:graphicData uri="http://schemas.openxmlformats.org/drawingml/2006/table">
            <a:tbl>
              <a:tblPr firstRow="1" firstCol="1" bandRow="1"/>
              <a:tblGrid>
                <a:gridCol w="729744"/>
                <a:gridCol w="5562273"/>
              </a:tblGrid>
              <a:tr h="666873">
                <a:tc>
                  <a:txBody>
                    <a:bodyPr/>
                    <a:lstStyle/>
                    <a:p>
                      <a:pPr algn="ctr">
                        <a:spcAft>
                          <a:spcPts val="0"/>
                        </a:spcAft>
                      </a:pPr>
                      <a:r>
                        <a:rPr lang="fr-FR" sz="3200" dirty="0">
                          <a:solidFill>
                            <a:srgbClr val="C00000"/>
                          </a:solidFill>
                          <a:effectLst/>
                          <a:latin typeface="Calibri"/>
                          <a:ea typeface="Calibri"/>
                          <a:cs typeface="Times New Roman"/>
                          <a:sym typeface="Wingdings 2"/>
                        </a:rPr>
                        <a:t></a:t>
                      </a:r>
                      <a:endParaRPr lang="fr-FR" sz="1600" dirty="0">
                        <a:solidFill>
                          <a:srgbClr val="C00000"/>
                        </a:solidFill>
                        <a:effectLst/>
                        <a:latin typeface="Calibri"/>
                        <a:ea typeface="Calibri"/>
                        <a:cs typeface="Times New Roman"/>
                      </a:endParaRPr>
                    </a:p>
                  </a:txBody>
                  <a:tcPr marL="68572" marR="68572"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spcAft>
                          <a:spcPts val="0"/>
                        </a:spcAft>
                      </a:pPr>
                      <a:r>
                        <a:rPr lang="fr-FR" sz="1600" b="1" dirty="0">
                          <a:effectLst/>
                          <a:latin typeface="Calibri"/>
                          <a:ea typeface="Calibri"/>
                          <a:cs typeface="Times New Roman"/>
                        </a:rPr>
                        <a:t>Développer l'attractivité des métiers, fidéliser les salariés </a:t>
                      </a:r>
                      <a:r>
                        <a:rPr lang="fr-FR" sz="1600" b="1" dirty="0" smtClean="0">
                          <a:effectLst/>
                          <a:latin typeface="Calibri"/>
                          <a:ea typeface="Calibri"/>
                          <a:cs typeface="Times New Roman"/>
                        </a:rPr>
                        <a:t/>
                      </a:r>
                      <a:br>
                        <a:rPr lang="fr-FR" sz="1600" b="1" dirty="0" smtClean="0">
                          <a:effectLst/>
                          <a:latin typeface="Calibri"/>
                          <a:ea typeface="Calibri"/>
                          <a:cs typeface="Times New Roman"/>
                        </a:rPr>
                      </a:br>
                      <a:r>
                        <a:rPr lang="fr-FR" sz="1600" b="1" dirty="0" smtClean="0">
                          <a:effectLst/>
                          <a:latin typeface="Calibri"/>
                          <a:ea typeface="Calibri"/>
                          <a:cs typeface="Times New Roman"/>
                        </a:rPr>
                        <a:t>et </a:t>
                      </a:r>
                      <a:r>
                        <a:rPr lang="fr-FR" sz="1600" b="1" dirty="0">
                          <a:effectLst/>
                          <a:latin typeface="Calibri"/>
                          <a:ea typeface="Calibri"/>
                          <a:cs typeface="Times New Roman"/>
                        </a:rPr>
                        <a:t>sécuriser les parcours professionnels</a:t>
                      </a:r>
                      <a:endParaRPr lang="fr-FR" sz="1600" dirty="0">
                        <a:effectLst/>
                        <a:latin typeface="Calibri"/>
                        <a:ea typeface="Calibri"/>
                        <a:cs typeface="Times New Roman"/>
                      </a:endParaRPr>
                    </a:p>
                  </a:txBody>
                  <a:tcPr marL="68572" marR="68572"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266749">
                <a:tc>
                  <a:txBody>
                    <a:bodyPr/>
                    <a:lstStyle/>
                    <a:p>
                      <a:pPr algn="r">
                        <a:spcAft>
                          <a:spcPts val="0"/>
                        </a:spcAft>
                      </a:pPr>
                      <a:r>
                        <a:rPr lang="fr-FR" sz="1800" b="1" dirty="0">
                          <a:effectLst/>
                          <a:latin typeface="Calibri"/>
                          <a:ea typeface="Calibri"/>
                          <a:cs typeface="Times New Roman"/>
                        </a:rPr>
                        <a:t> </a:t>
                      </a:r>
                      <a:endParaRPr lang="fr-FR" sz="1400" dirty="0">
                        <a:effectLst/>
                        <a:latin typeface="Calibri"/>
                        <a:ea typeface="Calibri"/>
                        <a:cs typeface="Times New Roman"/>
                      </a:endParaRPr>
                    </a:p>
                  </a:txBody>
                  <a:tcPr marL="68572" marR="68572"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FFFF"/>
                    </a:solidFill>
                  </a:tcPr>
                </a:tc>
                <a:tc>
                  <a:txBody>
                    <a:bodyPr/>
                    <a:lstStyle/>
                    <a:p>
                      <a:pPr>
                        <a:spcAft>
                          <a:spcPts val="0"/>
                        </a:spcAft>
                      </a:pPr>
                      <a:endParaRPr lang="fr-FR" sz="1400" dirty="0">
                        <a:effectLst/>
                        <a:latin typeface="Calibri"/>
                        <a:ea typeface="Calibri"/>
                        <a:cs typeface="Times New Roman"/>
                      </a:endParaRPr>
                    </a:p>
                  </a:txBody>
                  <a:tcPr marL="68572" marR="68572"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FFFF"/>
                    </a:solidFill>
                  </a:tcPr>
                </a:tc>
              </a:tr>
              <a:tr h="444582">
                <a:tc>
                  <a:txBody>
                    <a:bodyPr/>
                    <a:lstStyle/>
                    <a:p>
                      <a:pPr algn="ctr">
                        <a:spcAft>
                          <a:spcPts val="0"/>
                        </a:spcAft>
                      </a:pPr>
                      <a:r>
                        <a:rPr lang="fr-FR" sz="3200" dirty="0">
                          <a:solidFill>
                            <a:srgbClr val="C00000"/>
                          </a:solidFill>
                          <a:effectLst/>
                          <a:latin typeface="Calibri"/>
                          <a:ea typeface="Calibri"/>
                          <a:cs typeface="Times New Roman"/>
                          <a:sym typeface="Wingdings 2"/>
                        </a:rPr>
                        <a:t></a:t>
                      </a:r>
                      <a:endParaRPr lang="fr-FR" sz="1600" dirty="0">
                        <a:solidFill>
                          <a:srgbClr val="C00000"/>
                        </a:solidFill>
                        <a:effectLst/>
                        <a:latin typeface="Calibri"/>
                        <a:ea typeface="Calibri"/>
                        <a:cs typeface="Times New Roman"/>
                      </a:endParaRPr>
                    </a:p>
                  </a:txBody>
                  <a:tcPr marL="68572" marR="68572"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spcAft>
                          <a:spcPts val="0"/>
                        </a:spcAft>
                      </a:pPr>
                      <a:r>
                        <a:rPr lang="fr-FR" sz="1600" b="1" dirty="0">
                          <a:effectLst/>
                          <a:latin typeface="Calibri"/>
                          <a:ea typeface="Calibri"/>
                          <a:cs typeface="Times New Roman"/>
                        </a:rPr>
                        <a:t>Anticiper les mutations et professionnaliser les métiers</a:t>
                      </a:r>
                      <a:endParaRPr lang="fr-FR" sz="1600" dirty="0">
                        <a:effectLst/>
                        <a:latin typeface="Calibri"/>
                        <a:ea typeface="Calibri"/>
                        <a:cs typeface="Times New Roman"/>
                      </a:endParaRPr>
                    </a:p>
                  </a:txBody>
                  <a:tcPr marL="68572" marR="68572"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311207">
                <a:tc>
                  <a:txBody>
                    <a:bodyPr/>
                    <a:lstStyle/>
                    <a:p>
                      <a:pPr algn="r">
                        <a:spcAft>
                          <a:spcPts val="0"/>
                        </a:spcAft>
                      </a:pPr>
                      <a:r>
                        <a:rPr lang="fr-FR" sz="2000" b="1">
                          <a:effectLst/>
                          <a:latin typeface="Calibri"/>
                          <a:ea typeface="Calibri"/>
                          <a:cs typeface="Times New Roman"/>
                        </a:rPr>
                        <a:t> </a:t>
                      </a:r>
                      <a:endParaRPr lang="fr-FR" sz="1600">
                        <a:effectLst/>
                        <a:latin typeface="Calibri"/>
                        <a:ea typeface="Calibri"/>
                        <a:cs typeface="Times New Roman"/>
                      </a:endParaRPr>
                    </a:p>
                  </a:txBody>
                  <a:tcPr marL="68572" marR="68572"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FFFF"/>
                    </a:solidFill>
                  </a:tcPr>
                </a:tc>
                <a:tc>
                  <a:txBody>
                    <a:bodyPr/>
                    <a:lstStyle/>
                    <a:p>
                      <a:pPr>
                        <a:spcAft>
                          <a:spcPts val="0"/>
                        </a:spcAft>
                      </a:pPr>
                      <a:endParaRPr lang="fr-FR" sz="1600" dirty="0">
                        <a:effectLst/>
                        <a:latin typeface="Calibri"/>
                        <a:ea typeface="Calibri"/>
                        <a:cs typeface="Times New Roman"/>
                      </a:endParaRPr>
                    </a:p>
                  </a:txBody>
                  <a:tcPr marL="68572" marR="68572"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FFFF"/>
                    </a:solidFill>
                  </a:tcPr>
                </a:tc>
              </a:tr>
              <a:tr h="444582">
                <a:tc>
                  <a:txBody>
                    <a:bodyPr/>
                    <a:lstStyle/>
                    <a:p>
                      <a:pPr algn="ctr">
                        <a:spcAft>
                          <a:spcPts val="0"/>
                        </a:spcAft>
                      </a:pPr>
                      <a:r>
                        <a:rPr lang="fr-FR" sz="3200" dirty="0">
                          <a:solidFill>
                            <a:srgbClr val="C00000"/>
                          </a:solidFill>
                          <a:effectLst/>
                          <a:latin typeface="Calibri"/>
                          <a:ea typeface="Calibri"/>
                          <a:cs typeface="Times New Roman"/>
                          <a:sym typeface="Wingdings 2"/>
                        </a:rPr>
                        <a:t></a:t>
                      </a:r>
                      <a:endParaRPr lang="fr-FR" sz="1600" dirty="0">
                        <a:solidFill>
                          <a:srgbClr val="C00000"/>
                        </a:solidFill>
                        <a:effectLst/>
                        <a:latin typeface="Calibri"/>
                        <a:ea typeface="Calibri"/>
                        <a:cs typeface="Times New Roman"/>
                      </a:endParaRPr>
                    </a:p>
                  </a:txBody>
                  <a:tcPr marL="68572" marR="68572"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spcAft>
                          <a:spcPts val="0"/>
                        </a:spcAft>
                      </a:pPr>
                      <a:r>
                        <a:rPr lang="fr-FR" sz="1600" b="1" dirty="0">
                          <a:effectLst/>
                          <a:latin typeface="Calibri"/>
                          <a:ea typeface="Calibri"/>
                          <a:cs typeface="Times New Roman"/>
                        </a:rPr>
                        <a:t>Anticiper sur les besoins en compétences et les emplois : construire des outils de branche</a:t>
                      </a:r>
                      <a:endParaRPr lang="fr-FR" sz="1600" dirty="0">
                        <a:effectLst/>
                        <a:latin typeface="Calibri"/>
                        <a:ea typeface="Calibri"/>
                        <a:cs typeface="Times New Roman"/>
                      </a:endParaRPr>
                    </a:p>
                  </a:txBody>
                  <a:tcPr marL="68572" marR="68572"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49109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3760"/>
            <a:ext cx="8229600" cy="1013877"/>
          </a:xfrm>
        </p:spPr>
        <p:txBody>
          <a:bodyPr>
            <a:normAutofit fontScale="90000"/>
          </a:bodyPr>
          <a:lstStyle/>
          <a:p>
            <a:pPr lvl="0" defTabSz="914400" fontAlgn="base">
              <a:lnSpc>
                <a:spcPct val="80000"/>
              </a:lnSpc>
              <a:spcAft>
                <a:spcPct val="0"/>
              </a:spcAft>
            </a:pPr>
            <a:r>
              <a:rPr lang="fr-FR" altLang="fr-FR" sz="3600" dirty="0">
                <a:solidFill>
                  <a:srgbClr val="DE2140"/>
                </a:solidFill>
                <a:latin typeface="Arial" pitchFamily="34" charset="0"/>
                <a:ea typeface="ＭＳ Ｐゴシック" pitchFamily="34" charset="-128"/>
                <a:cs typeface="Times New Roman" pitchFamily="18" charset="0"/>
              </a:rPr>
              <a:t>ORDRE DU JOUR</a:t>
            </a:r>
            <a:r>
              <a:rPr lang="fr-FR" altLang="fr-FR" sz="1800" b="0" dirty="0">
                <a:solidFill>
                  <a:srgbClr val="293C81"/>
                </a:solidFill>
                <a:latin typeface="Arial" pitchFamily="34" charset="0"/>
                <a:ea typeface="ＭＳ Ｐゴシック" pitchFamily="34" charset="-128"/>
                <a:cs typeface="Times New Roman" pitchFamily="18" charset="0"/>
              </a:rPr>
              <a:t> :</a:t>
            </a:r>
            <a:br>
              <a:rPr lang="fr-FR" altLang="fr-FR" sz="1800" b="0" dirty="0">
                <a:solidFill>
                  <a:srgbClr val="293C81"/>
                </a:solidFill>
                <a:latin typeface="Arial" pitchFamily="34" charset="0"/>
                <a:ea typeface="ＭＳ Ｐゴシック" pitchFamily="34" charset="-128"/>
                <a:cs typeface="Times New Roman" pitchFamily="18" charset="0"/>
              </a:rPr>
            </a:br>
            <a:r>
              <a:rPr lang="fr-FR" altLang="fr-FR" sz="1800" b="0" dirty="0">
                <a:solidFill>
                  <a:srgbClr val="293C81"/>
                </a:solidFill>
                <a:latin typeface="Arial" pitchFamily="34" charset="0"/>
                <a:ea typeface="ＭＳ Ｐゴシック" pitchFamily="34" charset="-128"/>
                <a:cs typeface="Times New Roman" pitchFamily="18" charset="0"/>
              </a:rPr>
              <a:t>	</a:t>
            </a:r>
            <a:r>
              <a:rPr lang="fr-FR" altLang="fr-FR" sz="2400" dirty="0">
                <a:solidFill>
                  <a:srgbClr val="000000"/>
                </a:solidFill>
                <a:latin typeface="Arial" pitchFamily="34" charset="0"/>
                <a:ea typeface="ＭＳ Ｐゴシック" pitchFamily="34" charset="-128"/>
                <a:cs typeface="+mn-cs"/>
              </a:rPr>
              <a:t>Introduction Michel FOURES</a:t>
            </a:r>
            <a:br>
              <a:rPr lang="fr-FR" altLang="fr-FR" sz="2400" dirty="0">
                <a:solidFill>
                  <a:srgbClr val="000000"/>
                </a:solidFill>
                <a:latin typeface="Arial" pitchFamily="34" charset="0"/>
                <a:ea typeface="ＭＳ Ｐゴシック" pitchFamily="34" charset="-128"/>
                <a:cs typeface="+mn-cs"/>
              </a:rPr>
            </a:br>
            <a:endParaRPr lang="fr-FR" dirty="0"/>
          </a:p>
        </p:txBody>
      </p:sp>
      <p:sp>
        <p:nvSpPr>
          <p:cNvPr id="3" name="Espace réservé du contenu 2"/>
          <p:cNvSpPr>
            <a:spLocks noGrp="1"/>
          </p:cNvSpPr>
          <p:nvPr>
            <p:ph idx="1"/>
          </p:nvPr>
        </p:nvSpPr>
        <p:spPr>
          <a:xfrm>
            <a:off x="457200" y="1600201"/>
            <a:ext cx="8229600" cy="4028704"/>
          </a:xfrm>
        </p:spPr>
        <p:txBody>
          <a:bodyPr/>
          <a:lstStyle/>
          <a:p>
            <a:pPr marL="457200" lvl="0" indent="-457200" defTabSz="914400" eaLnBrk="0" fontAlgn="base" hangingPunct="0">
              <a:spcBef>
                <a:spcPct val="50000"/>
              </a:spcBef>
              <a:spcAft>
                <a:spcPct val="0"/>
              </a:spcAft>
              <a:buFont typeface="Arial" panose="020B0604020202020204" pitchFamily="34" charset="0"/>
              <a:buChar char="•"/>
            </a:pPr>
            <a:r>
              <a:rPr lang="fr-FR" altLang="fr-FR" sz="2600" dirty="0">
                <a:solidFill>
                  <a:srgbClr val="293C81"/>
                </a:solidFill>
                <a:latin typeface="Arial" pitchFamily="34" charset="0"/>
                <a:ea typeface="ＭＳ Ｐゴシック" pitchFamily="34" charset="-128"/>
                <a:cs typeface="+mn-cs"/>
              </a:rPr>
              <a:t>Points Education Nationale</a:t>
            </a:r>
          </a:p>
          <a:p>
            <a:pPr marL="457200" lvl="0" indent="-457200" defTabSz="914400" eaLnBrk="0" fontAlgn="base" hangingPunct="0">
              <a:spcBef>
                <a:spcPct val="50000"/>
              </a:spcBef>
              <a:spcAft>
                <a:spcPct val="0"/>
              </a:spcAft>
              <a:buFont typeface="Arial" panose="020B0604020202020204" pitchFamily="34" charset="0"/>
              <a:buChar char="•"/>
            </a:pPr>
            <a:r>
              <a:rPr lang="fr-FR" altLang="fr-FR" sz="2600" dirty="0">
                <a:solidFill>
                  <a:srgbClr val="293C81"/>
                </a:solidFill>
                <a:latin typeface="Arial" pitchFamily="34" charset="0"/>
                <a:ea typeface="ＭＳ Ｐゴシック" pitchFamily="34" charset="-128"/>
                <a:cs typeface="+mn-cs"/>
              </a:rPr>
              <a:t>Mixité &amp; Egalité professionnelle</a:t>
            </a:r>
          </a:p>
          <a:p>
            <a:pPr marL="457200" lvl="0" indent="-457200" defTabSz="914400" eaLnBrk="0" fontAlgn="base" hangingPunct="0">
              <a:spcBef>
                <a:spcPct val="50000"/>
              </a:spcBef>
              <a:spcAft>
                <a:spcPct val="0"/>
              </a:spcAft>
              <a:buFont typeface="Arial" panose="020B0604020202020204" pitchFamily="34" charset="0"/>
              <a:buChar char="•"/>
            </a:pPr>
            <a:r>
              <a:rPr lang="fr-FR" altLang="fr-FR" sz="2600" dirty="0">
                <a:solidFill>
                  <a:srgbClr val="293C81"/>
                </a:solidFill>
                <a:latin typeface="Arial" pitchFamily="34" charset="0"/>
                <a:ea typeface="ＭＳ Ｐゴシック" pitchFamily="34" charset="-128"/>
                <a:cs typeface="+mn-cs"/>
              </a:rPr>
              <a:t>ADEC branche TL, actions 2016</a:t>
            </a:r>
          </a:p>
          <a:p>
            <a:pPr marL="457200" lvl="0" indent="-457200" defTabSz="914400" eaLnBrk="0" fontAlgn="base" hangingPunct="0">
              <a:spcBef>
                <a:spcPct val="50000"/>
              </a:spcBef>
              <a:spcAft>
                <a:spcPct val="0"/>
              </a:spcAft>
              <a:buFont typeface="Arial" panose="020B0604020202020204" pitchFamily="34" charset="0"/>
              <a:buChar char="•"/>
            </a:pPr>
            <a:r>
              <a:rPr lang="fr-FR" altLang="fr-FR" sz="2600" dirty="0">
                <a:solidFill>
                  <a:srgbClr val="293C81"/>
                </a:solidFill>
                <a:latin typeface="Arial" pitchFamily="34" charset="0"/>
                <a:ea typeface="ＭＳ Ｐゴシック" pitchFamily="34" charset="-128"/>
                <a:cs typeface="+mn-cs"/>
              </a:rPr>
              <a:t>Objectif CO2</a:t>
            </a:r>
          </a:p>
          <a:p>
            <a:pPr marL="457200" lvl="0" indent="-457200" defTabSz="914400" eaLnBrk="0" fontAlgn="base" hangingPunct="0">
              <a:spcBef>
                <a:spcPct val="50000"/>
              </a:spcBef>
              <a:spcAft>
                <a:spcPct val="0"/>
              </a:spcAft>
              <a:buFont typeface="Arial" panose="020B0604020202020204" pitchFamily="34" charset="0"/>
              <a:buChar char="•"/>
            </a:pPr>
            <a:r>
              <a:rPr lang="fr-FR" altLang="fr-FR" sz="2600" dirty="0">
                <a:solidFill>
                  <a:srgbClr val="293C81"/>
                </a:solidFill>
                <a:latin typeface="Arial" pitchFamily="34" charset="0"/>
                <a:ea typeface="ＭＳ Ｐゴシック" pitchFamily="34" charset="-128"/>
                <a:cs typeface="+mn-cs"/>
              </a:rPr>
              <a:t>Projet Européen </a:t>
            </a:r>
            <a:r>
              <a:rPr lang="fr-FR" altLang="fr-FR" sz="2600" dirty="0" smtClean="0">
                <a:solidFill>
                  <a:srgbClr val="293C81"/>
                </a:solidFill>
                <a:latin typeface="Arial" pitchFamily="34" charset="0"/>
                <a:ea typeface="ＭＳ Ｐゴシック" pitchFamily="34" charset="-128"/>
                <a:cs typeface="+mn-cs"/>
              </a:rPr>
              <a:t>SLOPE</a:t>
            </a:r>
            <a:endParaRPr lang="fr-FR" altLang="fr-FR" sz="2600" dirty="0">
              <a:solidFill>
                <a:srgbClr val="293C81"/>
              </a:solidFill>
              <a:latin typeface="Arial" pitchFamily="34" charset="0"/>
              <a:ea typeface="ＭＳ Ｐゴシック" pitchFamily="34" charset="-128"/>
              <a:cs typeface="+mn-cs"/>
            </a:endParaRPr>
          </a:p>
          <a:p>
            <a:pPr marL="457200" lvl="0" indent="-457200" defTabSz="914400" eaLnBrk="0" fontAlgn="base" hangingPunct="0">
              <a:spcBef>
                <a:spcPct val="50000"/>
              </a:spcBef>
              <a:spcAft>
                <a:spcPct val="0"/>
              </a:spcAft>
              <a:buFont typeface="Arial" panose="020B0604020202020204" pitchFamily="34" charset="0"/>
              <a:buChar char="•"/>
            </a:pPr>
            <a:r>
              <a:rPr lang="fr-FR" altLang="fr-FR" sz="2600" dirty="0">
                <a:solidFill>
                  <a:srgbClr val="293C81"/>
                </a:solidFill>
                <a:latin typeface="Arial" pitchFamily="34" charset="0"/>
                <a:ea typeface="ＭＳ Ｐゴシック" pitchFamily="34" charset="-128"/>
                <a:cs typeface="+mn-cs"/>
              </a:rPr>
              <a:t>Questions diverses</a:t>
            </a:r>
          </a:p>
        </p:txBody>
      </p:sp>
      <p:sp>
        <p:nvSpPr>
          <p:cNvPr id="4" name="Espace réservé du pied de page 3"/>
          <p:cNvSpPr>
            <a:spLocks noGrp="1"/>
          </p:cNvSpPr>
          <p:nvPr>
            <p:ph type="ftr" sz="quarter" idx="11"/>
          </p:nvPr>
        </p:nvSpPr>
        <p:spPr/>
        <p:txBody>
          <a:bodyPr/>
          <a:lstStyle/>
          <a:p>
            <a:r>
              <a:rPr lang="fr-FR" dirty="0" smtClean="0"/>
              <a:t>CRFPTL du 18/11/2015</a:t>
            </a:r>
            <a:endParaRPr lang="fr-FR" dirty="0"/>
          </a:p>
        </p:txBody>
      </p:sp>
      <p:sp>
        <p:nvSpPr>
          <p:cNvPr id="5" name="Espace réservé du numéro de diapositive 4"/>
          <p:cNvSpPr>
            <a:spLocks noGrp="1"/>
          </p:cNvSpPr>
          <p:nvPr>
            <p:ph type="sldNum" sz="quarter" idx="12"/>
          </p:nvPr>
        </p:nvSpPr>
        <p:spPr/>
        <p:txBody>
          <a:bodyPr/>
          <a:lstStyle/>
          <a:p>
            <a:fld id="{3351D798-1195-D347-8169-1EB9C833A7C8}" type="slidenum">
              <a:rPr lang="fr-FR" smtClean="0"/>
              <a:pPr/>
              <a:t>2</a:t>
            </a:fld>
            <a:endParaRPr lang="fr-FR"/>
          </a:p>
        </p:txBody>
      </p:sp>
    </p:spTree>
    <p:extLst>
      <p:ext uri="{BB962C8B-B14F-4D97-AF65-F5344CB8AC3E}">
        <p14:creationId xmlns:p14="http://schemas.microsoft.com/office/powerpoint/2010/main" val="680488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 y="942975"/>
            <a:ext cx="2333625" cy="923925"/>
          </a:xfrm>
          <a:prstGeom prst="rect">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3" name="Triangle rectangle 2"/>
          <p:cNvSpPr/>
          <p:nvPr/>
        </p:nvSpPr>
        <p:spPr>
          <a:xfrm flipV="1">
            <a:off x="1866900" y="1866900"/>
            <a:ext cx="247650" cy="257175"/>
          </a:xfrm>
          <a:prstGeom prst="rtTriangle">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4" name="Zone de texte 12"/>
          <p:cNvSpPr txBox="1">
            <a:spLocks noChangeArrowheads="1"/>
          </p:cNvSpPr>
          <p:nvPr/>
        </p:nvSpPr>
        <p:spPr bwMode="auto">
          <a:xfrm>
            <a:off x="332625" y="1018309"/>
            <a:ext cx="2162175" cy="323850"/>
          </a:xfrm>
          <a:prstGeom prst="rect">
            <a:avLst/>
          </a:prstGeom>
          <a:solidFill>
            <a:srgbClr val="C0000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1100" b="1" dirty="0" smtClean="0">
                <a:solidFill>
                  <a:srgbClr val="FFFFFF"/>
                </a:solidFill>
                <a:latin typeface="Arial Black" panose="020B0A04020102020204" pitchFamily="34" charset="0"/>
                <a:ea typeface="ヒラギノ角ゴ Pro W3" pitchFamily="1" charset="-128"/>
                <a:cs typeface="Aharoni" panose="02010803020104030203" pitchFamily="2" charset="-79"/>
              </a:rPr>
              <a:t>ETAPES</a:t>
            </a:r>
            <a:endParaRPr lang="fr-FR" altLang="fr-FR" sz="2000" dirty="0" smtClean="0">
              <a:solidFill>
                <a:prstClr val="black"/>
              </a:solidFill>
              <a:latin typeface="Arial Black" panose="020B0A04020102020204" pitchFamily="34" charset="0"/>
              <a:ea typeface="ヒラギノ角ゴ Pro W3" pitchFamily="1" charset="-128"/>
              <a:cs typeface="Aharoni" panose="02010803020104030203" pitchFamily="2" charset="-79"/>
            </a:endParaRPr>
          </a:p>
        </p:txBody>
      </p:sp>
      <p:sp>
        <p:nvSpPr>
          <p:cNvPr id="5" name="Zone de texte 13"/>
          <p:cNvSpPr txBox="1">
            <a:spLocks noChangeArrowheads="1"/>
          </p:cNvSpPr>
          <p:nvPr/>
        </p:nvSpPr>
        <p:spPr bwMode="auto">
          <a:xfrm>
            <a:off x="333374" y="1438275"/>
            <a:ext cx="2162175" cy="3429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1400" b="1" dirty="0" smtClean="0">
                <a:solidFill>
                  <a:prstClr val="black"/>
                </a:solidFill>
                <a:latin typeface="Arial Black" panose="020B0A04020102020204" pitchFamily="34" charset="0"/>
                <a:ea typeface="ヒラギノ角ゴ Pro W3" pitchFamily="1" charset="-128"/>
                <a:cs typeface="Arial" pitchFamily="34" charset="0"/>
              </a:rPr>
              <a:t>2015</a:t>
            </a:r>
            <a:endParaRPr lang="fr-FR" altLang="fr-FR" sz="900" dirty="0" smtClean="0">
              <a:solidFill>
                <a:prstClr val="black"/>
              </a:solidFill>
              <a:latin typeface="Arial Black" panose="020B0A04020102020204" pitchFamily="34" charset="0"/>
              <a:ea typeface="ヒラギノ角ゴ Pro W3" pitchFamily="1" charset="-128"/>
              <a:cs typeface="Arial" pitchFamily="34" charset="0"/>
            </a:endParaRPr>
          </a:p>
        </p:txBody>
      </p:sp>
      <p:sp>
        <p:nvSpPr>
          <p:cNvPr id="6" name="Flèche droite 5"/>
          <p:cNvSpPr/>
          <p:nvPr/>
        </p:nvSpPr>
        <p:spPr>
          <a:xfrm>
            <a:off x="296781" y="3144152"/>
            <a:ext cx="8248633" cy="648072"/>
          </a:xfrm>
          <a:prstGeom prst="rightArrow">
            <a:avLst>
              <a:gd name="adj1" fmla="val 50000"/>
              <a:gd name="adj2" fmla="val 106925"/>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prstClr val="white"/>
              </a:solidFill>
            </a:endParaRPr>
          </a:p>
        </p:txBody>
      </p:sp>
      <p:cxnSp>
        <p:nvCxnSpPr>
          <p:cNvPr id="7" name="Connecteur droit 6"/>
          <p:cNvCxnSpPr/>
          <p:nvPr/>
        </p:nvCxnSpPr>
        <p:spPr>
          <a:xfrm>
            <a:off x="683568" y="3418938"/>
            <a:ext cx="0" cy="936104"/>
          </a:xfrm>
          <a:prstGeom prst="line">
            <a:avLst/>
          </a:prstGeom>
          <a:ln w="12700">
            <a:solidFill>
              <a:schemeClr val="accent2"/>
            </a:solidFill>
            <a:prstDash val="sysDot"/>
          </a:ln>
        </p:spPr>
        <p:style>
          <a:lnRef idx="1">
            <a:schemeClr val="dk1"/>
          </a:lnRef>
          <a:fillRef idx="0">
            <a:schemeClr val="dk1"/>
          </a:fillRef>
          <a:effectRef idx="0">
            <a:schemeClr val="dk1"/>
          </a:effectRef>
          <a:fontRef idx="minor">
            <a:schemeClr val="tx1"/>
          </a:fontRef>
        </p:style>
      </p:cxnSp>
      <p:cxnSp>
        <p:nvCxnSpPr>
          <p:cNvPr id="8" name="Connecteur droit 7"/>
          <p:cNvCxnSpPr/>
          <p:nvPr/>
        </p:nvCxnSpPr>
        <p:spPr>
          <a:xfrm>
            <a:off x="6717944" y="3578153"/>
            <a:ext cx="0" cy="1163674"/>
          </a:xfrm>
          <a:prstGeom prst="line">
            <a:avLst/>
          </a:prstGeom>
          <a:ln w="12700">
            <a:solidFill>
              <a:schemeClr val="accent2"/>
            </a:solidFill>
            <a:prstDash val="sysDot"/>
          </a:ln>
        </p:spPr>
        <p:style>
          <a:lnRef idx="1">
            <a:schemeClr val="dk1"/>
          </a:lnRef>
          <a:fillRef idx="0">
            <a:schemeClr val="dk1"/>
          </a:fillRef>
          <a:effectRef idx="0">
            <a:schemeClr val="dk1"/>
          </a:effectRef>
          <a:fontRef idx="minor">
            <a:schemeClr val="tx1"/>
          </a:fontRef>
        </p:style>
      </p:cxnSp>
      <p:cxnSp>
        <p:nvCxnSpPr>
          <p:cNvPr id="9" name="Connecteur droit 8"/>
          <p:cNvCxnSpPr/>
          <p:nvPr/>
        </p:nvCxnSpPr>
        <p:spPr>
          <a:xfrm>
            <a:off x="5652120" y="2420888"/>
            <a:ext cx="0" cy="864096"/>
          </a:xfrm>
          <a:prstGeom prst="line">
            <a:avLst/>
          </a:prstGeom>
          <a:ln w="12700">
            <a:solidFill>
              <a:schemeClr val="accent2"/>
            </a:solidFill>
            <a:prstDash val="sysDot"/>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422435" y="3307453"/>
            <a:ext cx="621173" cy="338554"/>
          </a:xfrm>
          <a:prstGeom prst="rect">
            <a:avLst/>
          </a:prstGeom>
          <a:noFill/>
        </p:spPr>
        <p:txBody>
          <a:bodyPr wrap="square" rtlCol="0">
            <a:spAutoFit/>
          </a:bodyPr>
          <a:lstStyle/>
          <a:p>
            <a:pPr defTabSz="914400"/>
            <a:r>
              <a:rPr lang="fr-FR" sz="1600" b="1" dirty="0" smtClean="0">
                <a:solidFill>
                  <a:prstClr val="white"/>
                </a:solidFill>
                <a:ea typeface="ヒラギノ角ゴ Pro W3" pitchFamily="1" charset="-128"/>
              </a:rPr>
              <a:t>Jan.</a:t>
            </a:r>
            <a:endParaRPr lang="fr-FR" sz="1600" b="1" dirty="0">
              <a:solidFill>
                <a:prstClr val="white"/>
              </a:solidFill>
              <a:ea typeface="ヒラギノ角ゴ Pro W3" pitchFamily="1" charset="-128"/>
            </a:endParaRPr>
          </a:p>
        </p:txBody>
      </p:sp>
      <p:sp>
        <p:nvSpPr>
          <p:cNvPr id="11" name="ZoneTexte 10"/>
          <p:cNvSpPr txBox="1"/>
          <p:nvPr/>
        </p:nvSpPr>
        <p:spPr>
          <a:xfrm>
            <a:off x="1430547" y="3296408"/>
            <a:ext cx="621173" cy="338554"/>
          </a:xfrm>
          <a:prstGeom prst="rect">
            <a:avLst/>
          </a:prstGeom>
          <a:noFill/>
        </p:spPr>
        <p:txBody>
          <a:bodyPr wrap="square" rtlCol="0">
            <a:spAutoFit/>
          </a:bodyPr>
          <a:lstStyle/>
          <a:p>
            <a:pPr defTabSz="914400"/>
            <a:r>
              <a:rPr lang="fr-FR" sz="1600" b="1" dirty="0" smtClean="0">
                <a:solidFill>
                  <a:prstClr val="white"/>
                </a:solidFill>
                <a:ea typeface="ヒラギノ角ゴ Pro W3" pitchFamily="1" charset="-128"/>
              </a:rPr>
              <a:t>Avril</a:t>
            </a:r>
            <a:endParaRPr lang="fr-FR" sz="1600" b="1" dirty="0">
              <a:solidFill>
                <a:prstClr val="white"/>
              </a:solidFill>
              <a:ea typeface="ヒラギノ角ゴ Pro W3" pitchFamily="1" charset="-128"/>
            </a:endParaRPr>
          </a:p>
        </p:txBody>
      </p:sp>
      <p:sp>
        <p:nvSpPr>
          <p:cNvPr id="12" name="ZoneTexte 11"/>
          <p:cNvSpPr txBox="1"/>
          <p:nvPr/>
        </p:nvSpPr>
        <p:spPr>
          <a:xfrm>
            <a:off x="2411760" y="3296408"/>
            <a:ext cx="621173" cy="338554"/>
          </a:xfrm>
          <a:prstGeom prst="rect">
            <a:avLst/>
          </a:prstGeom>
          <a:noFill/>
        </p:spPr>
        <p:txBody>
          <a:bodyPr wrap="square" rtlCol="0">
            <a:spAutoFit/>
          </a:bodyPr>
          <a:lstStyle/>
          <a:p>
            <a:pPr defTabSz="914400"/>
            <a:r>
              <a:rPr lang="fr-FR" sz="1600" b="1" dirty="0" smtClean="0">
                <a:solidFill>
                  <a:prstClr val="white"/>
                </a:solidFill>
                <a:ea typeface="ヒラギノ角ゴ Pro W3" pitchFamily="1" charset="-128"/>
              </a:rPr>
              <a:t>Mai</a:t>
            </a:r>
            <a:endParaRPr lang="fr-FR" sz="1600" b="1" dirty="0">
              <a:solidFill>
                <a:prstClr val="white"/>
              </a:solidFill>
              <a:ea typeface="ヒラギノ角ゴ Pro W3" pitchFamily="1" charset="-128"/>
            </a:endParaRPr>
          </a:p>
        </p:txBody>
      </p:sp>
      <p:sp>
        <p:nvSpPr>
          <p:cNvPr id="13" name="ZoneTexte 12"/>
          <p:cNvSpPr txBox="1"/>
          <p:nvPr/>
        </p:nvSpPr>
        <p:spPr>
          <a:xfrm>
            <a:off x="3347864" y="3296408"/>
            <a:ext cx="792088" cy="338554"/>
          </a:xfrm>
          <a:prstGeom prst="rect">
            <a:avLst/>
          </a:prstGeom>
          <a:noFill/>
        </p:spPr>
        <p:txBody>
          <a:bodyPr wrap="square" rtlCol="0">
            <a:spAutoFit/>
          </a:bodyPr>
          <a:lstStyle/>
          <a:p>
            <a:pPr defTabSz="914400"/>
            <a:r>
              <a:rPr lang="fr-FR" sz="1600" b="1" dirty="0" smtClean="0">
                <a:solidFill>
                  <a:prstClr val="white"/>
                </a:solidFill>
                <a:ea typeface="ヒラギノ角ゴ Pro W3" pitchFamily="1" charset="-128"/>
              </a:rPr>
              <a:t>Juillet</a:t>
            </a:r>
            <a:endParaRPr lang="fr-FR" sz="1600" b="1" dirty="0">
              <a:solidFill>
                <a:prstClr val="white"/>
              </a:solidFill>
              <a:ea typeface="ヒラギノ角ゴ Pro W3" pitchFamily="1" charset="-128"/>
            </a:endParaRPr>
          </a:p>
        </p:txBody>
      </p:sp>
      <p:sp>
        <p:nvSpPr>
          <p:cNvPr id="14" name="ZoneTexte 13"/>
          <p:cNvSpPr txBox="1"/>
          <p:nvPr/>
        </p:nvSpPr>
        <p:spPr>
          <a:xfrm>
            <a:off x="4355976" y="3296408"/>
            <a:ext cx="621173" cy="338554"/>
          </a:xfrm>
          <a:prstGeom prst="rect">
            <a:avLst/>
          </a:prstGeom>
          <a:noFill/>
        </p:spPr>
        <p:txBody>
          <a:bodyPr wrap="square" rtlCol="0">
            <a:spAutoFit/>
          </a:bodyPr>
          <a:lstStyle/>
          <a:p>
            <a:pPr defTabSz="914400"/>
            <a:r>
              <a:rPr lang="fr-FR" sz="1600" b="1" dirty="0" smtClean="0">
                <a:solidFill>
                  <a:prstClr val="white"/>
                </a:solidFill>
                <a:ea typeface="ヒラギノ角ゴ Pro W3" pitchFamily="1" charset="-128"/>
              </a:rPr>
              <a:t>Sept.</a:t>
            </a:r>
            <a:endParaRPr lang="fr-FR" sz="1600" b="1" dirty="0">
              <a:solidFill>
                <a:prstClr val="white"/>
              </a:solidFill>
              <a:ea typeface="ヒラギノ角ゴ Pro W3" pitchFamily="1" charset="-128"/>
            </a:endParaRPr>
          </a:p>
        </p:txBody>
      </p:sp>
      <p:sp>
        <p:nvSpPr>
          <p:cNvPr id="16" name="ZoneTexte 15"/>
          <p:cNvSpPr txBox="1"/>
          <p:nvPr/>
        </p:nvSpPr>
        <p:spPr>
          <a:xfrm>
            <a:off x="5292080" y="3284984"/>
            <a:ext cx="621173" cy="338554"/>
          </a:xfrm>
          <a:prstGeom prst="rect">
            <a:avLst/>
          </a:prstGeom>
          <a:noFill/>
        </p:spPr>
        <p:txBody>
          <a:bodyPr wrap="square" rtlCol="0">
            <a:spAutoFit/>
          </a:bodyPr>
          <a:lstStyle/>
          <a:p>
            <a:pPr defTabSz="914400"/>
            <a:r>
              <a:rPr lang="fr-FR" sz="1600" b="1" dirty="0" smtClean="0">
                <a:solidFill>
                  <a:prstClr val="white"/>
                </a:solidFill>
                <a:ea typeface="ヒラギノ角ゴ Pro W3" pitchFamily="1" charset="-128"/>
              </a:rPr>
              <a:t>Nov.</a:t>
            </a:r>
            <a:endParaRPr lang="fr-FR" sz="1600" b="1" dirty="0">
              <a:solidFill>
                <a:prstClr val="white"/>
              </a:solidFill>
              <a:ea typeface="ヒラギノ角ゴ Pro W3" pitchFamily="1" charset="-128"/>
            </a:endParaRPr>
          </a:p>
        </p:txBody>
      </p:sp>
      <p:sp>
        <p:nvSpPr>
          <p:cNvPr id="17" name="ZoneTexte 16"/>
          <p:cNvSpPr txBox="1"/>
          <p:nvPr/>
        </p:nvSpPr>
        <p:spPr>
          <a:xfrm>
            <a:off x="6399099" y="3274922"/>
            <a:ext cx="621173" cy="338554"/>
          </a:xfrm>
          <a:prstGeom prst="rect">
            <a:avLst/>
          </a:prstGeom>
          <a:noFill/>
        </p:spPr>
        <p:txBody>
          <a:bodyPr wrap="square" rtlCol="0">
            <a:spAutoFit/>
          </a:bodyPr>
          <a:lstStyle/>
          <a:p>
            <a:pPr defTabSz="914400"/>
            <a:r>
              <a:rPr lang="fr-FR" sz="1600" b="1" dirty="0" smtClean="0">
                <a:solidFill>
                  <a:prstClr val="white"/>
                </a:solidFill>
                <a:ea typeface="ヒラギノ角ゴ Pro W3" pitchFamily="1" charset="-128"/>
              </a:rPr>
              <a:t>Déc..</a:t>
            </a:r>
            <a:endParaRPr lang="fr-FR" sz="1600" b="1" dirty="0">
              <a:solidFill>
                <a:prstClr val="white"/>
              </a:solidFill>
              <a:ea typeface="ヒラギノ角ゴ Pro W3" pitchFamily="1" charset="-128"/>
            </a:endParaRPr>
          </a:p>
        </p:txBody>
      </p:sp>
      <p:sp>
        <p:nvSpPr>
          <p:cNvPr id="18" name="ZoneTexte 17"/>
          <p:cNvSpPr txBox="1"/>
          <p:nvPr/>
        </p:nvSpPr>
        <p:spPr>
          <a:xfrm>
            <a:off x="107504" y="4403273"/>
            <a:ext cx="2230484" cy="338554"/>
          </a:xfrm>
          <a:prstGeom prst="rect">
            <a:avLst/>
          </a:prstGeom>
          <a:noFill/>
        </p:spPr>
        <p:txBody>
          <a:bodyPr wrap="square" rtlCol="0">
            <a:spAutoFit/>
          </a:bodyPr>
          <a:lstStyle/>
          <a:p>
            <a:pPr defTabSz="914400"/>
            <a:r>
              <a:rPr lang="fr-FR" sz="1600" b="1" i="1" dirty="0" smtClean="0">
                <a:solidFill>
                  <a:prstClr val="black">
                    <a:lumMod val="75000"/>
                    <a:lumOff val="25000"/>
                  </a:prstClr>
                </a:solidFill>
                <a:ea typeface="ヒラギノ角ゴ Pro W3" pitchFamily="1" charset="-128"/>
              </a:rPr>
              <a:t>COPIL (13 janvier 2015)</a:t>
            </a:r>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8299" y="5261654"/>
            <a:ext cx="2201230" cy="1335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ZoneTexte 20"/>
          <p:cNvSpPr txBox="1"/>
          <p:nvPr/>
        </p:nvSpPr>
        <p:spPr>
          <a:xfrm>
            <a:off x="829348" y="2492896"/>
            <a:ext cx="2230484" cy="338554"/>
          </a:xfrm>
          <a:prstGeom prst="rect">
            <a:avLst/>
          </a:prstGeom>
          <a:noFill/>
        </p:spPr>
        <p:txBody>
          <a:bodyPr wrap="square" rtlCol="0">
            <a:spAutoFit/>
          </a:bodyPr>
          <a:lstStyle/>
          <a:p>
            <a:pPr defTabSz="914400"/>
            <a:r>
              <a:rPr lang="fr-FR" sz="1600" b="1" i="1" dirty="0" smtClean="0">
                <a:solidFill>
                  <a:prstClr val="black">
                    <a:lumMod val="75000"/>
                    <a:lumOff val="25000"/>
                  </a:prstClr>
                </a:solidFill>
                <a:ea typeface="ヒラギノ角ゴ Pro W3" pitchFamily="1" charset="-128"/>
              </a:rPr>
              <a:t>COPIL (8 avril 2015)</a:t>
            </a:r>
          </a:p>
        </p:txBody>
      </p:sp>
      <p:cxnSp>
        <p:nvCxnSpPr>
          <p:cNvPr id="22" name="Connecteur droit 21"/>
          <p:cNvCxnSpPr>
            <a:endCxn id="11" idx="0"/>
          </p:cNvCxnSpPr>
          <p:nvPr/>
        </p:nvCxnSpPr>
        <p:spPr>
          <a:xfrm flipH="1">
            <a:off x="1741134" y="2780928"/>
            <a:ext cx="22554" cy="515480"/>
          </a:xfrm>
          <a:prstGeom prst="line">
            <a:avLst/>
          </a:prstGeom>
          <a:ln w="12700">
            <a:solidFill>
              <a:schemeClr val="accent2"/>
            </a:solidFill>
            <a:prstDash val="sysDot"/>
          </a:ln>
        </p:spPr>
        <p:style>
          <a:lnRef idx="1">
            <a:schemeClr val="dk1"/>
          </a:lnRef>
          <a:fillRef idx="0">
            <a:schemeClr val="dk1"/>
          </a:fillRef>
          <a:effectRef idx="0">
            <a:schemeClr val="dk1"/>
          </a:effectRef>
          <a:fontRef idx="minor">
            <a:schemeClr val="tx1"/>
          </a:fontRef>
        </p:style>
      </p:cxnSp>
      <p:sp>
        <p:nvSpPr>
          <p:cNvPr id="25" name="ZoneTexte 24"/>
          <p:cNvSpPr txBox="1"/>
          <p:nvPr/>
        </p:nvSpPr>
        <p:spPr>
          <a:xfrm>
            <a:off x="1621436" y="4962654"/>
            <a:ext cx="2230484" cy="338554"/>
          </a:xfrm>
          <a:prstGeom prst="rect">
            <a:avLst/>
          </a:prstGeom>
          <a:noFill/>
        </p:spPr>
        <p:txBody>
          <a:bodyPr wrap="square" rtlCol="0">
            <a:spAutoFit/>
          </a:bodyPr>
          <a:lstStyle/>
          <a:p>
            <a:pPr defTabSz="914400"/>
            <a:r>
              <a:rPr lang="fr-FR" sz="1600" b="1" i="1" dirty="0" smtClean="0">
                <a:solidFill>
                  <a:prstClr val="black">
                    <a:lumMod val="75000"/>
                    <a:lumOff val="25000"/>
                  </a:prstClr>
                </a:solidFill>
                <a:ea typeface="ヒラギノ角ゴ Pro W3" pitchFamily="1" charset="-128"/>
              </a:rPr>
              <a:t>COPIL (26 mai 2015)</a:t>
            </a:r>
          </a:p>
        </p:txBody>
      </p:sp>
      <p:cxnSp>
        <p:nvCxnSpPr>
          <p:cNvPr id="26" name="Connecteur droit 25"/>
          <p:cNvCxnSpPr/>
          <p:nvPr/>
        </p:nvCxnSpPr>
        <p:spPr>
          <a:xfrm>
            <a:off x="2699792" y="3705608"/>
            <a:ext cx="0" cy="1379576"/>
          </a:xfrm>
          <a:prstGeom prst="line">
            <a:avLst/>
          </a:prstGeom>
          <a:ln w="12700">
            <a:solidFill>
              <a:schemeClr val="accent2"/>
            </a:solidFill>
            <a:prstDash val="sysDot"/>
          </a:ln>
        </p:spPr>
        <p:style>
          <a:lnRef idx="1">
            <a:schemeClr val="dk1"/>
          </a:lnRef>
          <a:fillRef idx="0">
            <a:schemeClr val="dk1"/>
          </a:fillRef>
          <a:effectRef idx="0">
            <a:schemeClr val="dk1"/>
          </a:effectRef>
          <a:fontRef idx="minor">
            <a:schemeClr val="tx1"/>
          </a:fontRef>
        </p:style>
      </p:cxnSp>
      <p:sp>
        <p:nvSpPr>
          <p:cNvPr id="28" name="ZoneTexte 27"/>
          <p:cNvSpPr txBox="1"/>
          <p:nvPr/>
        </p:nvSpPr>
        <p:spPr>
          <a:xfrm>
            <a:off x="2629548" y="2132856"/>
            <a:ext cx="2230484" cy="338554"/>
          </a:xfrm>
          <a:prstGeom prst="rect">
            <a:avLst/>
          </a:prstGeom>
          <a:noFill/>
        </p:spPr>
        <p:txBody>
          <a:bodyPr wrap="square" rtlCol="0">
            <a:spAutoFit/>
          </a:bodyPr>
          <a:lstStyle/>
          <a:p>
            <a:pPr defTabSz="914400"/>
            <a:r>
              <a:rPr lang="fr-FR" sz="1600" b="1" i="1" dirty="0" smtClean="0">
                <a:solidFill>
                  <a:prstClr val="black">
                    <a:lumMod val="75000"/>
                    <a:lumOff val="25000"/>
                  </a:prstClr>
                </a:solidFill>
                <a:ea typeface="ヒラギノ角ゴ Pro W3" pitchFamily="1" charset="-128"/>
              </a:rPr>
              <a:t>COPIL (2 juillet 2015)</a:t>
            </a:r>
          </a:p>
        </p:txBody>
      </p:sp>
      <p:cxnSp>
        <p:nvCxnSpPr>
          <p:cNvPr id="29" name="Connecteur droit 28"/>
          <p:cNvCxnSpPr/>
          <p:nvPr/>
        </p:nvCxnSpPr>
        <p:spPr>
          <a:xfrm>
            <a:off x="3635896" y="2409464"/>
            <a:ext cx="0" cy="875520"/>
          </a:xfrm>
          <a:prstGeom prst="line">
            <a:avLst/>
          </a:prstGeom>
          <a:ln w="12700">
            <a:solidFill>
              <a:schemeClr val="accent2"/>
            </a:solidFill>
            <a:prstDash val="sysDot"/>
          </a:ln>
        </p:spPr>
        <p:style>
          <a:lnRef idx="1">
            <a:schemeClr val="dk1"/>
          </a:lnRef>
          <a:fillRef idx="0">
            <a:schemeClr val="dk1"/>
          </a:fillRef>
          <a:effectRef idx="0">
            <a:schemeClr val="dk1"/>
          </a:effectRef>
          <a:fontRef idx="minor">
            <a:schemeClr val="tx1"/>
          </a:fontRef>
        </p:style>
      </p:cxnSp>
      <p:cxnSp>
        <p:nvCxnSpPr>
          <p:cNvPr id="31" name="Connecteur droit 30"/>
          <p:cNvCxnSpPr/>
          <p:nvPr/>
        </p:nvCxnSpPr>
        <p:spPr>
          <a:xfrm>
            <a:off x="4644008" y="3573016"/>
            <a:ext cx="0" cy="1872208"/>
          </a:xfrm>
          <a:prstGeom prst="line">
            <a:avLst/>
          </a:prstGeom>
          <a:ln w="12700">
            <a:solidFill>
              <a:schemeClr val="accent2"/>
            </a:solidFill>
            <a:prstDash val="sysDot"/>
          </a:ln>
        </p:spPr>
        <p:style>
          <a:lnRef idx="1">
            <a:schemeClr val="dk1"/>
          </a:lnRef>
          <a:fillRef idx="0">
            <a:schemeClr val="dk1"/>
          </a:fillRef>
          <a:effectRef idx="0">
            <a:schemeClr val="dk1"/>
          </a:effectRef>
          <a:fontRef idx="minor">
            <a:schemeClr val="tx1"/>
          </a:fontRef>
        </p:style>
      </p:cxnSp>
      <p:sp>
        <p:nvSpPr>
          <p:cNvPr id="33" name="ZoneTexte 32"/>
          <p:cNvSpPr txBox="1"/>
          <p:nvPr/>
        </p:nvSpPr>
        <p:spPr>
          <a:xfrm>
            <a:off x="3563888" y="5394702"/>
            <a:ext cx="2520280" cy="338554"/>
          </a:xfrm>
          <a:prstGeom prst="rect">
            <a:avLst/>
          </a:prstGeom>
          <a:noFill/>
        </p:spPr>
        <p:txBody>
          <a:bodyPr wrap="square" rtlCol="0">
            <a:spAutoFit/>
          </a:bodyPr>
          <a:lstStyle/>
          <a:p>
            <a:pPr defTabSz="914400"/>
            <a:r>
              <a:rPr lang="fr-FR" sz="1600" b="1" i="1" dirty="0" smtClean="0">
                <a:solidFill>
                  <a:prstClr val="black">
                    <a:lumMod val="75000"/>
                    <a:lumOff val="25000"/>
                  </a:prstClr>
                </a:solidFill>
                <a:ea typeface="ヒラギノ角ゴ Pro W3" pitchFamily="1" charset="-128"/>
              </a:rPr>
              <a:t>COPIL (22 septembre 2015)</a:t>
            </a:r>
          </a:p>
        </p:txBody>
      </p:sp>
      <p:sp>
        <p:nvSpPr>
          <p:cNvPr id="35" name="ZoneTexte 34"/>
          <p:cNvSpPr txBox="1"/>
          <p:nvPr/>
        </p:nvSpPr>
        <p:spPr>
          <a:xfrm>
            <a:off x="4717780" y="2132856"/>
            <a:ext cx="2590524" cy="338554"/>
          </a:xfrm>
          <a:prstGeom prst="rect">
            <a:avLst/>
          </a:prstGeom>
          <a:noFill/>
        </p:spPr>
        <p:txBody>
          <a:bodyPr wrap="square" rtlCol="0">
            <a:spAutoFit/>
          </a:bodyPr>
          <a:lstStyle/>
          <a:p>
            <a:pPr defTabSz="914400"/>
            <a:r>
              <a:rPr lang="fr-FR" sz="1600" b="1" i="1" dirty="0" smtClean="0">
                <a:solidFill>
                  <a:prstClr val="black">
                    <a:lumMod val="75000"/>
                    <a:lumOff val="25000"/>
                  </a:prstClr>
                </a:solidFill>
                <a:ea typeface="ヒラギノ角ゴ Pro W3" pitchFamily="1" charset="-128"/>
              </a:rPr>
              <a:t>COPIL (3 novembre 2015)</a:t>
            </a:r>
          </a:p>
        </p:txBody>
      </p:sp>
      <p:sp>
        <p:nvSpPr>
          <p:cNvPr id="36" name="ZoneTexte 35"/>
          <p:cNvSpPr txBox="1"/>
          <p:nvPr/>
        </p:nvSpPr>
        <p:spPr>
          <a:xfrm>
            <a:off x="5509868" y="4746630"/>
            <a:ext cx="2590524" cy="338554"/>
          </a:xfrm>
          <a:prstGeom prst="rect">
            <a:avLst/>
          </a:prstGeom>
          <a:noFill/>
        </p:spPr>
        <p:txBody>
          <a:bodyPr wrap="square" rtlCol="0">
            <a:spAutoFit/>
          </a:bodyPr>
          <a:lstStyle/>
          <a:p>
            <a:pPr defTabSz="914400"/>
            <a:r>
              <a:rPr lang="fr-FR" sz="1600" b="1" i="1" dirty="0" smtClean="0">
                <a:solidFill>
                  <a:prstClr val="black">
                    <a:lumMod val="75000"/>
                    <a:lumOff val="25000"/>
                  </a:prstClr>
                </a:solidFill>
                <a:ea typeface="ヒラギノ角ゴ Pro W3" pitchFamily="1" charset="-128"/>
              </a:rPr>
              <a:t>COPIL (2 décembre 2015)</a:t>
            </a:r>
          </a:p>
        </p:txBody>
      </p:sp>
    </p:spTree>
    <p:extLst>
      <p:ext uri="{BB962C8B-B14F-4D97-AF65-F5344CB8AC3E}">
        <p14:creationId xmlns:p14="http://schemas.microsoft.com/office/powerpoint/2010/main" val="2169796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 y="942975"/>
            <a:ext cx="2333625" cy="923925"/>
          </a:xfrm>
          <a:prstGeom prst="rect">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3" name="Triangle rectangle 2"/>
          <p:cNvSpPr/>
          <p:nvPr/>
        </p:nvSpPr>
        <p:spPr>
          <a:xfrm flipV="1">
            <a:off x="1866900" y="1866900"/>
            <a:ext cx="247650" cy="257175"/>
          </a:xfrm>
          <a:prstGeom prst="rtTriangle">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4" name="Zone de texte 12"/>
          <p:cNvSpPr txBox="1">
            <a:spLocks noChangeArrowheads="1"/>
          </p:cNvSpPr>
          <p:nvPr/>
        </p:nvSpPr>
        <p:spPr bwMode="auto">
          <a:xfrm>
            <a:off x="332625" y="1018309"/>
            <a:ext cx="2162175" cy="323850"/>
          </a:xfrm>
          <a:prstGeom prst="rect">
            <a:avLst/>
          </a:prstGeom>
          <a:solidFill>
            <a:srgbClr val="C0000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1100" b="1" dirty="0" smtClean="0">
                <a:solidFill>
                  <a:srgbClr val="FFFFFF"/>
                </a:solidFill>
                <a:latin typeface="Arial Black" panose="020B0A04020102020204" pitchFamily="34" charset="0"/>
                <a:ea typeface="ヒラギノ角ゴ Pro W3" pitchFamily="1" charset="-128"/>
                <a:cs typeface="Aharoni" panose="02010803020104030203" pitchFamily="2" charset="-79"/>
              </a:rPr>
              <a:t>COMITÉ DE PILOTAGE</a:t>
            </a:r>
            <a:endParaRPr lang="fr-FR" altLang="fr-FR" sz="2000" dirty="0" smtClean="0">
              <a:solidFill>
                <a:prstClr val="black"/>
              </a:solidFill>
              <a:latin typeface="Arial Black" panose="020B0A04020102020204" pitchFamily="34" charset="0"/>
              <a:ea typeface="ヒラギノ角ゴ Pro W3" pitchFamily="1" charset="-128"/>
              <a:cs typeface="Aharoni" panose="02010803020104030203" pitchFamily="2" charset="-79"/>
            </a:endParaRPr>
          </a:p>
        </p:txBody>
      </p:sp>
      <p:sp>
        <p:nvSpPr>
          <p:cNvPr id="5" name="Zone de texte 13"/>
          <p:cNvSpPr txBox="1">
            <a:spLocks noChangeArrowheads="1"/>
          </p:cNvSpPr>
          <p:nvPr/>
        </p:nvSpPr>
        <p:spPr bwMode="auto">
          <a:xfrm>
            <a:off x="333374" y="1438275"/>
            <a:ext cx="2162175" cy="3429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1400" b="1" dirty="0" smtClean="0">
                <a:solidFill>
                  <a:prstClr val="black"/>
                </a:solidFill>
                <a:latin typeface="Arial Black" panose="020B0A04020102020204" pitchFamily="34" charset="0"/>
                <a:ea typeface="ヒラギノ角ゴ Pro W3" pitchFamily="1" charset="-128"/>
                <a:cs typeface="Arial" pitchFamily="34" charset="0"/>
              </a:rPr>
              <a:t>FICHES-ACTIONS</a:t>
            </a:r>
            <a:endParaRPr lang="fr-FR" altLang="fr-FR" sz="900" dirty="0" smtClean="0">
              <a:solidFill>
                <a:prstClr val="black"/>
              </a:solidFill>
              <a:latin typeface="Arial Black" panose="020B0A04020102020204" pitchFamily="34" charset="0"/>
              <a:ea typeface="ヒラギノ角ゴ Pro W3" pitchFamily="1" charset="-128"/>
              <a:cs typeface="Arial" pitchFamily="34" charset="0"/>
            </a:endParaRPr>
          </a:p>
        </p:txBody>
      </p:sp>
      <p:sp>
        <p:nvSpPr>
          <p:cNvPr id="6" name="ZoneTexte 5"/>
          <p:cNvSpPr txBox="1"/>
          <p:nvPr/>
        </p:nvSpPr>
        <p:spPr>
          <a:xfrm>
            <a:off x="1763688" y="2444695"/>
            <a:ext cx="7189986" cy="2677656"/>
          </a:xfrm>
          <a:prstGeom prst="rect">
            <a:avLst/>
          </a:prstGeom>
          <a:noFill/>
        </p:spPr>
        <p:txBody>
          <a:bodyPr wrap="square" rtlCol="0">
            <a:spAutoFit/>
          </a:bodyPr>
          <a:lstStyle/>
          <a:p>
            <a:pPr defTabSz="914400"/>
            <a:r>
              <a:rPr lang="fr-FR" sz="2000" b="1" i="1" dirty="0" smtClean="0">
                <a:solidFill>
                  <a:prstClr val="black"/>
                </a:solidFill>
                <a:ea typeface="ヒラギノ角ゴ Pro W3" pitchFamily="1" charset="-128"/>
              </a:rPr>
              <a:t>AXE 1 – Développer l’attractivité des métiers, fidéliser les salariés et sécuriser les parcours professionnels </a:t>
            </a:r>
          </a:p>
          <a:p>
            <a:pPr defTabSz="914400"/>
            <a:endParaRPr lang="fr-FR" sz="2000" i="1" dirty="0" smtClean="0">
              <a:solidFill>
                <a:prstClr val="black"/>
              </a:solidFill>
              <a:ea typeface="ヒラギノ角ゴ Pro W3" pitchFamily="1" charset="-128"/>
            </a:endParaRPr>
          </a:p>
          <a:p>
            <a:pPr defTabSz="914400"/>
            <a:r>
              <a:rPr lang="fr-FR" i="1" dirty="0" smtClean="0">
                <a:solidFill>
                  <a:prstClr val="black"/>
                </a:solidFill>
                <a:ea typeface="ヒラギノ角ゴ Pro W3" pitchFamily="1" charset="-128"/>
              </a:rPr>
              <a:t>1 – Développer, promouvoir et pérenniser les qualifications de branche</a:t>
            </a:r>
          </a:p>
          <a:p>
            <a:pPr defTabSz="914400"/>
            <a:r>
              <a:rPr lang="fr-FR" i="1" dirty="0" smtClean="0">
                <a:solidFill>
                  <a:prstClr val="black"/>
                </a:solidFill>
                <a:ea typeface="ヒラギノ角ゴ Pro W3" pitchFamily="1" charset="-128"/>
              </a:rPr>
              <a:t>2 – Développer la bi-qualification</a:t>
            </a:r>
          </a:p>
          <a:p>
            <a:pPr defTabSz="914400"/>
            <a:r>
              <a:rPr lang="fr-FR" i="1" dirty="0" smtClean="0">
                <a:solidFill>
                  <a:prstClr val="black"/>
                </a:solidFill>
                <a:ea typeface="ヒラギノ角ゴ Pro W3" pitchFamily="1" charset="-128"/>
              </a:rPr>
              <a:t>3 – Développer la VAE</a:t>
            </a:r>
          </a:p>
          <a:p>
            <a:pPr defTabSz="914400"/>
            <a:r>
              <a:rPr lang="fr-FR" i="1" dirty="0" smtClean="0">
                <a:solidFill>
                  <a:prstClr val="black"/>
                </a:solidFill>
                <a:ea typeface="ヒラギノ角ゴ Pro W3" pitchFamily="1" charset="-128"/>
              </a:rPr>
              <a:t>4 – Améliorer l’accueil et l’intégration</a:t>
            </a:r>
          </a:p>
          <a:p>
            <a:pPr defTabSz="914400"/>
            <a:r>
              <a:rPr lang="fr-FR" i="1" dirty="0" smtClean="0">
                <a:solidFill>
                  <a:prstClr val="black"/>
                </a:solidFill>
                <a:ea typeface="ヒラギノ角ゴ Pro W3" pitchFamily="1" charset="-128"/>
              </a:rPr>
              <a:t>5 – Valoriser les métiers</a:t>
            </a:r>
          </a:p>
          <a:p>
            <a:pPr defTabSz="914400"/>
            <a:endParaRPr lang="fr-FR" i="1" dirty="0">
              <a:solidFill>
                <a:prstClr val="black"/>
              </a:solidFill>
              <a:ea typeface="ヒラギノ角ゴ Pro W3" pitchFamily="1" charset="-128"/>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116" y="4797152"/>
            <a:ext cx="2093218" cy="136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140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 y="942975"/>
            <a:ext cx="2333625" cy="923925"/>
          </a:xfrm>
          <a:prstGeom prst="rect">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3" name="Triangle rectangle 2"/>
          <p:cNvSpPr/>
          <p:nvPr/>
        </p:nvSpPr>
        <p:spPr>
          <a:xfrm flipV="1">
            <a:off x="1866900" y="1866900"/>
            <a:ext cx="247650" cy="257175"/>
          </a:xfrm>
          <a:prstGeom prst="rtTriangle">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4" name="Zone de texte 12"/>
          <p:cNvSpPr txBox="1">
            <a:spLocks noChangeArrowheads="1"/>
          </p:cNvSpPr>
          <p:nvPr/>
        </p:nvSpPr>
        <p:spPr bwMode="auto">
          <a:xfrm>
            <a:off x="332625" y="1018309"/>
            <a:ext cx="2162175" cy="323850"/>
          </a:xfrm>
          <a:prstGeom prst="rect">
            <a:avLst/>
          </a:prstGeom>
          <a:solidFill>
            <a:srgbClr val="C0000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1100" b="1" dirty="0" smtClean="0">
                <a:solidFill>
                  <a:srgbClr val="FFFFFF"/>
                </a:solidFill>
                <a:latin typeface="Arial Black" panose="020B0A04020102020204" pitchFamily="34" charset="0"/>
                <a:ea typeface="ヒラギノ角ゴ Pro W3" pitchFamily="1" charset="-128"/>
                <a:cs typeface="Aharoni" panose="02010803020104030203" pitchFamily="2" charset="-79"/>
              </a:rPr>
              <a:t>COMITÉ DE PILOTAGE</a:t>
            </a:r>
            <a:endParaRPr lang="fr-FR" altLang="fr-FR" sz="2000" dirty="0" smtClean="0">
              <a:solidFill>
                <a:prstClr val="black"/>
              </a:solidFill>
              <a:latin typeface="Arial Black" panose="020B0A04020102020204" pitchFamily="34" charset="0"/>
              <a:ea typeface="ヒラギノ角ゴ Pro W3" pitchFamily="1" charset="-128"/>
              <a:cs typeface="Aharoni" panose="02010803020104030203" pitchFamily="2" charset="-79"/>
            </a:endParaRPr>
          </a:p>
        </p:txBody>
      </p:sp>
      <p:sp>
        <p:nvSpPr>
          <p:cNvPr id="5" name="Zone de texte 13"/>
          <p:cNvSpPr txBox="1">
            <a:spLocks noChangeArrowheads="1"/>
          </p:cNvSpPr>
          <p:nvPr/>
        </p:nvSpPr>
        <p:spPr bwMode="auto">
          <a:xfrm>
            <a:off x="333374" y="1438275"/>
            <a:ext cx="2162175" cy="3429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1400" b="1" dirty="0" smtClean="0">
                <a:solidFill>
                  <a:prstClr val="black"/>
                </a:solidFill>
                <a:latin typeface="Arial Black" panose="020B0A04020102020204" pitchFamily="34" charset="0"/>
                <a:ea typeface="ヒラギノ角ゴ Pro W3" pitchFamily="1" charset="-128"/>
                <a:cs typeface="Arial" pitchFamily="34" charset="0"/>
              </a:rPr>
              <a:t>FICHES-ACTIONS</a:t>
            </a:r>
            <a:endParaRPr lang="fr-FR" altLang="fr-FR" sz="900" dirty="0" smtClean="0">
              <a:solidFill>
                <a:prstClr val="black"/>
              </a:solidFill>
              <a:latin typeface="Arial Black" panose="020B0A04020102020204" pitchFamily="34" charset="0"/>
              <a:ea typeface="ヒラギノ角ゴ Pro W3" pitchFamily="1" charset="-128"/>
              <a:cs typeface="Arial" pitchFamily="34" charset="0"/>
            </a:endParaRPr>
          </a:p>
        </p:txBody>
      </p:sp>
      <p:sp>
        <p:nvSpPr>
          <p:cNvPr id="6" name="ZoneTexte 5"/>
          <p:cNvSpPr txBox="1"/>
          <p:nvPr/>
        </p:nvSpPr>
        <p:spPr>
          <a:xfrm>
            <a:off x="1763688" y="2444695"/>
            <a:ext cx="7189986" cy="3539430"/>
          </a:xfrm>
          <a:prstGeom prst="rect">
            <a:avLst/>
          </a:prstGeom>
          <a:noFill/>
        </p:spPr>
        <p:txBody>
          <a:bodyPr wrap="square" rtlCol="0">
            <a:spAutoFit/>
          </a:bodyPr>
          <a:lstStyle/>
          <a:p>
            <a:pPr defTabSz="914400"/>
            <a:r>
              <a:rPr lang="fr-FR" sz="2000" b="1" i="1" dirty="0" smtClean="0">
                <a:solidFill>
                  <a:prstClr val="black"/>
                </a:solidFill>
                <a:ea typeface="ヒラギノ角ゴ Pro W3" pitchFamily="1" charset="-128"/>
              </a:rPr>
              <a:t>AXE 2 – Anticiper les mutations, adapter les compétences, professionnaliser les métiers et accompagner les salariés et les entreprises</a:t>
            </a:r>
          </a:p>
          <a:p>
            <a:pPr defTabSz="914400"/>
            <a:endParaRPr lang="fr-FR" sz="2000" i="1" dirty="0">
              <a:solidFill>
                <a:prstClr val="black"/>
              </a:solidFill>
              <a:ea typeface="ヒラギノ角ゴ Pro W3" pitchFamily="1" charset="-128"/>
            </a:endParaRPr>
          </a:p>
          <a:p>
            <a:pPr defTabSz="914400"/>
            <a:r>
              <a:rPr lang="fr-FR" i="1" dirty="0" smtClean="0">
                <a:solidFill>
                  <a:prstClr val="black"/>
                </a:solidFill>
                <a:ea typeface="ヒラギノ角ゴ Pro W3" pitchFamily="1" charset="-128"/>
              </a:rPr>
              <a:t>6 – Sécuriser les compétences professionnelles transverses</a:t>
            </a:r>
          </a:p>
          <a:p>
            <a:pPr defTabSz="914400"/>
            <a:r>
              <a:rPr lang="fr-FR" i="1" dirty="0" smtClean="0">
                <a:solidFill>
                  <a:prstClr val="black"/>
                </a:solidFill>
                <a:ea typeface="ヒラギノ角ゴ Pro W3" pitchFamily="1" charset="-128"/>
              </a:rPr>
              <a:t>7 – Répondre aux exigences en matière de développement durable</a:t>
            </a:r>
          </a:p>
          <a:p>
            <a:pPr defTabSz="914400"/>
            <a:r>
              <a:rPr lang="fr-FR" i="1" dirty="0" smtClean="0">
                <a:solidFill>
                  <a:prstClr val="black"/>
                </a:solidFill>
                <a:ea typeface="ヒラギノ角ゴ Pro W3" pitchFamily="1" charset="-128"/>
              </a:rPr>
              <a:t>8 – Prévenir les risques professionnels</a:t>
            </a:r>
          </a:p>
          <a:p>
            <a:pPr defTabSz="914400"/>
            <a:r>
              <a:rPr lang="fr-FR" i="1" dirty="0" smtClean="0">
                <a:solidFill>
                  <a:prstClr val="black"/>
                </a:solidFill>
                <a:ea typeface="ヒラギノ角ゴ Pro W3" pitchFamily="1" charset="-128"/>
              </a:rPr>
              <a:t>9 – Professionnaliser les métiers de l’exploitation</a:t>
            </a:r>
          </a:p>
          <a:p>
            <a:pPr defTabSz="914400"/>
            <a:r>
              <a:rPr lang="fr-FR" i="1" dirty="0" smtClean="0">
                <a:solidFill>
                  <a:prstClr val="black"/>
                </a:solidFill>
                <a:ea typeface="ヒラギノ角ゴ Pro W3" pitchFamily="1" charset="-128"/>
              </a:rPr>
              <a:t>10 – Consolider les compétences en matière de négociation commerciale</a:t>
            </a:r>
          </a:p>
          <a:p>
            <a:pPr defTabSz="914400"/>
            <a:r>
              <a:rPr lang="fr-FR" i="1" dirty="0" smtClean="0">
                <a:solidFill>
                  <a:prstClr val="black"/>
                </a:solidFill>
                <a:ea typeface="ヒラギノ角ゴ Pro W3" pitchFamily="1" charset="-128"/>
              </a:rPr>
              <a:t>11 – Améliorer les pratiques managériales et de gestion des ressources humaines</a:t>
            </a:r>
          </a:p>
          <a:p>
            <a:pPr defTabSz="914400"/>
            <a:endParaRPr lang="fr-FR" i="1" dirty="0">
              <a:solidFill>
                <a:prstClr val="black"/>
              </a:solidFill>
              <a:ea typeface="ヒラギノ角ゴ Pro W3" pitchFamily="1" charset="-128"/>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695" y="5085184"/>
            <a:ext cx="1612205" cy="161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3390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 y="942975"/>
            <a:ext cx="2333625" cy="923925"/>
          </a:xfrm>
          <a:prstGeom prst="rect">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3" name="Triangle rectangle 2"/>
          <p:cNvSpPr/>
          <p:nvPr/>
        </p:nvSpPr>
        <p:spPr>
          <a:xfrm flipV="1">
            <a:off x="1866900" y="1866900"/>
            <a:ext cx="247650" cy="257175"/>
          </a:xfrm>
          <a:prstGeom prst="rtTriangle">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4" name="Zone de texte 12"/>
          <p:cNvSpPr txBox="1">
            <a:spLocks noChangeArrowheads="1"/>
          </p:cNvSpPr>
          <p:nvPr/>
        </p:nvSpPr>
        <p:spPr bwMode="auto">
          <a:xfrm>
            <a:off x="332625" y="1018309"/>
            <a:ext cx="2162175" cy="323850"/>
          </a:xfrm>
          <a:prstGeom prst="rect">
            <a:avLst/>
          </a:prstGeom>
          <a:solidFill>
            <a:srgbClr val="C0000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1100" b="1" dirty="0" smtClean="0">
                <a:solidFill>
                  <a:srgbClr val="FFFFFF"/>
                </a:solidFill>
                <a:latin typeface="Arial Black" panose="020B0A04020102020204" pitchFamily="34" charset="0"/>
                <a:ea typeface="ヒラギノ角ゴ Pro W3" pitchFamily="1" charset="-128"/>
                <a:cs typeface="Aharoni" panose="02010803020104030203" pitchFamily="2" charset="-79"/>
              </a:rPr>
              <a:t>COMITÉ DE PILOTAGE</a:t>
            </a:r>
            <a:endParaRPr lang="fr-FR" altLang="fr-FR" sz="2000" dirty="0" smtClean="0">
              <a:solidFill>
                <a:prstClr val="black"/>
              </a:solidFill>
              <a:latin typeface="Arial Black" panose="020B0A04020102020204" pitchFamily="34" charset="0"/>
              <a:ea typeface="ヒラギノ角ゴ Pro W3" pitchFamily="1" charset="-128"/>
              <a:cs typeface="Aharoni" panose="02010803020104030203" pitchFamily="2" charset="-79"/>
            </a:endParaRPr>
          </a:p>
        </p:txBody>
      </p:sp>
      <p:sp>
        <p:nvSpPr>
          <p:cNvPr id="5" name="Zone de texte 13"/>
          <p:cNvSpPr txBox="1">
            <a:spLocks noChangeArrowheads="1"/>
          </p:cNvSpPr>
          <p:nvPr/>
        </p:nvSpPr>
        <p:spPr bwMode="auto">
          <a:xfrm>
            <a:off x="333374" y="1438275"/>
            <a:ext cx="2162175" cy="3429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1400" b="1" dirty="0" smtClean="0">
                <a:solidFill>
                  <a:prstClr val="black"/>
                </a:solidFill>
                <a:latin typeface="Arial Black" panose="020B0A04020102020204" pitchFamily="34" charset="0"/>
                <a:ea typeface="ヒラギノ角ゴ Pro W3" pitchFamily="1" charset="-128"/>
                <a:cs typeface="Arial" pitchFamily="34" charset="0"/>
              </a:rPr>
              <a:t>FICHES-ACTIONS</a:t>
            </a:r>
            <a:endParaRPr lang="fr-FR" altLang="fr-FR" sz="900" dirty="0" smtClean="0">
              <a:solidFill>
                <a:prstClr val="black"/>
              </a:solidFill>
              <a:latin typeface="Arial Black" panose="020B0A04020102020204" pitchFamily="34" charset="0"/>
              <a:ea typeface="ヒラギノ角ゴ Pro W3" pitchFamily="1" charset="-128"/>
              <a:cs typeface="Arial" pitchFamily="34" charset="0"/>
            </a:endParaRPr>
          </a:p>
        </p:txBody>
      </p:sp>
      <p:sp>
        <p:nvSpPr>
          <p:cNvPr id="6" name="ZoneTexte 5"/>
          <p:cNvSpPr txBox="1"/>
          <p:nvPr/>
        </p:nvSpPr>
        <p:spPr>
          <a:xfrm>
            <a:off x="1763688" y="2444695"/>
            <a:ext cx="7189986" cy="2400657"/>
          </a:xfrm>
          <a:prstGeom prst="rect">
            <a:avLst/>
          </a:prstGeom>
          <a:noFill/>
        </p:spPr>
        <p:txBody>
          <a:bodyPr wrap="square" rtlCol="0">
            <a:spAutoFit/>
          </a:bodyPr>
          <a:lstStyle/>
          <a:p>
            <a:pPr defTabSz="914400"/>
            <a:r>
              <a:rPr lang="fr-FR" sz="2000" b="1" i="1" dirty="0" smtClean="0">
                <a:solidFill>
                  <a:prstClr val="black"/>
                </a:solidFill>
                <a:ea typeface="ヒラギノ角ゴ Pro W3" pitchFamily="1" charset="-128"/>
              </a:rPr>
              <a:t>AXE 3 – Anticiper sur les besoins en compétences et les emplois : construire des outils de branche</a:t>
            </a:r>
          </a:p>
          <a:p>
            <a:pPr defTabSz="914400"/>
            <a:endParaRPr lang="fr-FR" sz="2000" i="1" dirty="0">
              <a:solidFill>
                <a:prstClr val="black"/>
              </a:solidFill>
              <a:ea typeface="ヒラギノ角ゴ Pro W3" pitchFamily="1" charset="-128"/>
            </a:endParaRPr>
          </a:p>
          <a:p>
            <a:pPr defTabSz="914400"/>
            <a:r>
              <a:rPr lang="fr-FR" i="1" dirty="0" smtClean="0">
                <a:solidFill>
                  <a:prstClr val="black"/>
                </a:solidFill>
                <a:ea typeface="ヒラギノ角ゴ Pro W3" pitchFamily="1" charset="-128"/>
              </a:rPr>
              <a:t>12 – Améliorer le recrutement, le reclassement et l’insertion : </a:t>
            </a:r>
          </a:p>
          <a:p>
            <a:pPr defTabSz="914400"/>
            <a:r>
              <a:rPr lang="fr-FR" i="1" dirty="0" smtClean="0">
                <a:solidFill>
                  <a:prstClr val="black"/>
                </a:solidFill>
                <a:ea typeface="ヒラギノ角ゴ Pro W3" pitchFamily="1" charset="-128"/>
              </a:rPr>
              <a:t>la bourse à l’emploi</a:t>
            </a:r>
          </a:p>
          <a:p>
            <a:pPr defTabSz="914400"/>
            <a:r>
              <a:rPr lang="fr-FR" i="1" dirty="0" smtClean="0">
                <a:solidFill>
                  <a:prstClr val="black"/>
                </a:solidFill>
                <a:ea typeface="ヒラギノ角ゴ Pro W3" pitchFamily="1" charset="-128"/>
              </a:rPr>
              <a:t>13 – Créer un espace ressource de branche dédié à la gestion des emplois </a:t>
            </a:r>
          </a:p>
          <a:p>
            <a:pPr defTabSz="914400"/>
            <a:r>
              <a:rPr lang="fr-FR" i="1" dirty="0" smtClean="0">
                <a:solidFill>
                  <a:prstClr val="black"/>
                </a:solidFill>
                <a:ea typeface="ヒラギノ角ゴ Pro W3" pitchFamily="1" charset="-128"/>
              </a:rPr>
              <a:t>et des recrutements</a:t>
            </a:r>
          </a:p>
          <a:p>
            <a:pPr defTabSz="914400"/>
            <a:endParaRPr lang="fr-FR" i="1" dirty="0">
              <a:solidFill>
                <a:prstClr val="black"/>
              </a:solidFill>
              <a:ea typeface="ヒラギノ角ゴ Pro W3" pitchFamily="1" charset="-128"/>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707" y="4845352"/>
            <a:ext cx="241438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239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 y="942975"/>
            <a:ext cx="2333625" cy="923925"/>
          </a:xfrm>
          <a:prstGeom prst="rect">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3" name="Triangle rectangle 2"/>
          <p:cNvSpPr/>
          <p:nvPr/>
        </p:nvSpPr>
        <p:spPr>
          <a:xfrm flipV="1">
            <a:off x="1866900" y="1866900"/>
            <a:ext cx="247650" cy="257175"/>
          </a:xfrm>
          <a:prstGeom prst="rtTriangle">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4" name="Zone de texte 12"/>
          <p:cNvSpPr txBox="1">
            <a:spLocks noChangeArrowheads="1"/>
          </p:cNvSpPr>
          <p:nvPr/>
        </p:nvSpPr>
        <p:spPr bwMode="auto">
          <a:xfrm>
            <a:off x="332625" y="1018309"/>
            <a:ext cx="2162175" cy="323850"/>
          </a:xfrm>
          <a:prstGeom prst="rect">
            <a:avLst/>
          </a:prstGeom>
          <a:solidFill>
            <a:srgbClr val="C0000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1100" b="1" dirty="0" smtClean="0">
                <a:solidFill>
                  <a:srgbClr val="FFFFFF"/>
                </a:solidFill>
                <a:latin typeface="Arial Black" panose="020B0A04020102020204" pitchFamily="34" charset="0"/>
                <a:ea typeface="ヒラギノ角ゴ Pro W3" pitchFamily="1" charset="-128"/>
                <a:cs typeface="Aharoni" panose="02010803020104030203" pitchFamily="2" charset="-79"/>
              </a:rPr>
              <a:t>COMITÉ DE PILOTAGE</a:t>
            </a:r>
            <a:endParaRPr lang="fr-FR" altLang="fr-FR" sz="2000" dirty="0" smtClean="0">
              <a:solidFill>
                <a:prstClr val="black"/>
              </a:solidFill>
              <a:latin typeface="Arial Black" panose="020B0A04020102020204" pitchFamily="34" charset="0"/>
              <a:ea typeface="ヒラギノ角ゴ Pro W3" pitchFamily="1" charset="-128"/>
              <a:cs typeface="Aharoni" panose="02010803020104030203" pitchFamily="2" charset="-79"/>
            </a:endParaRPr>
          </a:p>
        </p:txBody>
      </p:sp>
      <p:sp>
        <p:nvSpPr>
          <p:cNvPr id="5" name="Zone de texte 13"/>
          <p:cNvSpPr txBox="1">
            <a:spLocks noChangeArrowheads="1"/>
          </p:cNvSpPr>
          <p:nvPr/>
        </p:nvSpPr>
        <p:spPr bwMode="auto">
          <a:xfrm>
            <a:off x="333374" y="1438275"/>
            <a:ext cx="2162175" cy="3429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1400" b="1" dirty="0" smtClean="0">
                <a:solidFill>
                  <a:prstClr val="black"/>
                </a:solidFill>
                <a:latin typeface="Arial Black" panose="020B0A04020102020204" pitchFamily="34" charset="0"/>
                <a:ea typeface="ヒラギノ角ゴ Pro W3" pitchFamily="1" charset="-128"/>
                <a:cs typeface="Arial" pitchFamily="34" charset="0"/>
              </a:rPr>
              <a:t>FICHES-ACTIONS</a:t>
            </a:r>
            <a:endParaRPr lang="fr-FR" altLang="fr-FR" sz="900" dirty="0" smtClean="0">
              <a:solidFill>
                <a:prstClr val="black"/>
              </a:solidFill>
              <a:latin typeface="Arial Black" panose="020B0A04020102020204" pitchFamily="34" charset="0"/>
              <a:ea typeface="ヒラギノ角ゴ Pro W3" pitchFamily="1" charset="-128"/>
              <a:cs typeface="Arial" pitchFamily="34" charset="0"/>
            </a:endParaRPr>
          </a:p>
        </p:txBody>
      </p:sp>
      <p:sp>
        <p:nvSpPr>
          <p:cNvPr id="6" name="ZoneTexte 5"/>
          <p:cNvSpPr txBox="1"/>
          <p:nvPr/>
        </p:nvSpPr>
        <p:spPr>
          <a:xfrm>
            <a:off x="1763688" y="2444695"/>
            <a:ext cx="7189986" cy="1015663"/>
          </a:xfrm>
          <a:prstGeom prst="rect">
            <a:avLst/>
          </a:prstGeom>
          <a:noFill/>
        </p:spPr>
        <p:txBody>
          <a:bodyPr wrap="square" rtlCol="0">
            <a:spAutoFit/>
          </a:bodyPr>
          <a:lstStyle/>
          <a:p>
            <a:pPr defTabSz="914400"/>
            <a:r>
              <a:rPr lang="fr-FR" sz="2000" b="1" i="1" dirty="0" smtClean="0">
                <a:solidFill>
                  <a:prstClr val="black"/>
                </a:solidFill>
                <a:ea typeface="ヒラギノ角ゴ Pro W3" pitchFamily="1" charset="-128"/>
              </a:rPr>
              <a:t>AXE 4 – Pilotage, communication, évaluation</a:t>
            </a:r>
          </a:p>
          <a:p>
            <a:pPr defTabSz="914400"/>
            <a:endParaRPr lang="fr-FR" sz="2000" i="1" dirty="0">
              <a:solidFill>
                <a:prstClr val="black"/>
              </a:solidFill>
              <a:ea typeface="ヒラギノ角ゴ Pro W3" pitchFamily="1" charset="-128"/>
            </a:endParaRPr>
          </a:p>
          <a:p>
            <a:pPr defTabSz="914400"/>
            <a:r>
              <a:rPr lang="fr-FR" i="1" dirty="0" smtClean="0">
                <a:solidFill>
                  <a:prstClr val="black"/>
                </a:solidFill>
                <a:ea typeface="ヒラギノ角ゴ Pro W3" pitchFamily="1" charset="-128"/>
              </a:rPr>
              <a:t>14 – Pilotage, communication, évaluation</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149080"/>
            <a:ext cx="2333624" cy="178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813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47650" y="942975"/>
            <a:ext cx="2333625" cy="923925"/>
          </a:xfrm>
          <a:prstGeom prst="rect">
            <a:avLst/>
          </a:prstGeom>
          <a:solidFill>
            <a:srgbClr val="BAAA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fr-FR">
              <a:solidFill>
                <a:prstClr val="white"/>
              </a:solidFill>
            </a:endParaRPr>
          </a:p>
        </p:txBody>
      </p:sp>
      <p:sp>
        <p:nvSpPr>
          <p:cNvPr id="14" name="Zone de texte 12"/>
          <p:cNvSpPr txBox="1">
            <a:spLocks noChangeArrowheads="1"/>
          </p:cNvSpPr>
          <p:nvPr/>
        </p:nvSpPr>
        <p:spPr bwMode="auto">
          <a:xfrm>
            <a:off x="332625" y="1018309"/>
            <a:ext cx="2162175" cy="323850"/>
          </a:xfrm>
          <a:prstGeom prst="rect">
            <a:avLst/>
          </a:prstGeom>
          <a:solidFill>
            <a:srgbClr val="C0000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1100" b="1" dirty="0" smtClean="0">
                <a:solidFill>
                  <a:srgbClr val="FFFFFF"/>
                </a:solidFill>
                <a:latin typeface="Arial Black" panose="020B0A04020102020204" pitchFamily="34" charset="0"/>
                <a:ea typeface="ヒラギノ角ゴ Pro W3" pitchFamily="1" charset="-128"/>
                <a:cs typeface="Aharoni" panose="02010803020104030203" pitchFamily="2" charset="-79"/>
              </a:rPr>
              <a:t>VOS QUESTIONS</a:t>
            </a:r>
            <a:endParaRPr lang="fr-FR" altLang="fr-FR" sz="2000" dirty="0" smtClean="0">
              <a:solidFill>
                <a:prstClr val="black"/>
              </a:solidFill>
              <a:latin typeface="Arial Black" panose="020B0A04020102020204" pitchFamily="34" charset="0"/>
              <a:ea typeface="ヒラギノ角ゴ Pro W3" pitchFamily="1" charset="-128"/>
              <a:cs typeface="Aharoni" panose="02010803020104030203" pitchFamily="2" charset="-79"/>
            </a:endParaRPr>
          </a:p>
        </p:txBody>
      </p:sp>
      <p:sp>
        <p:nvSpPr>
          <p:cNvPr id="15" name="Zone de texte 13"/>
          <p:cNvSpPr txBox="1">
            <a:spLocks noChangeArrowheads="1"/>
          </p:cNvSpPr>
          <p:nvPr/>
        </p:nvSpPr>
        <p:spPr bwMode="auto">
          <a:xfrm>
            <a:off x="333374" y="1438275"/>
            <a:ext cx="2162175" cy="3429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fr-FR" altLang="fr-FR" sz="1200" b="1" dirty="0" smtClean="0">
                <a:solidFill>
                  <a:prstClr val="black"/>
                </a:solidFill>
                <a:latin typeface="Arial Black" panose="020B0A04020102020204" pitchFamily="34" charset="0"/>
                <a:ea typeface="ヒラギノ角ゴ Pro W3" pitchFamily="1" charset="-128"/>
                <a:cs typeface="Arial" pitchFamily="34" charset="0"/>
              </a:rPr>
              <a:t>DES RÉPONSES</a:t>
            </a:r>
            <a:endParaRPr lang="fr-FR" altLang="fr-FR" sz="800" dirty="0" smtClean="0">
              <a:solidFill>
                <a:prstClr val="black"/>
              </a:solidFill>
              <a:latin typeface="Arial Black" panose="020B0A04020102020204" pitchFamily="34" charset="0"/>
              <a:ea typeface="ヒラギノ角ゴ Pro W3" pitchFamily="1" charset="-128"/>
              <a:cs typeface="Arial" pitchFamily="34" charset="0"/>
            </a:endParaRPr>
          </a:p>
        </p:txBody>
      </p:sp>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2124075"/>
            <a:ext cx="3708161" cy="370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numéro de diapositive 7"/>
          <p:cNvSpPr>
            <a:spLocks noGrp="1"/>
          </p:cNvSpPr>
          <p:nvPr>
            <p:ph type="sldNum" sz="quarter" idx="12"/>
          </p:nvPr>
        </p:nvSpPr>
        <p:spPr/>
        <p:txBody>
          <a:bodyPr/>
          <a:lstStyle/>
          <a:p>
            <a:fld id="{CF4668DC-857F-487D-BFFA-8C0CA5037977}" type="slidenum">
              <a:rPr lang="fr-BE" smtClean="0">
                <a:solidFill>
                  <a:prstClr val="black">
                    <a:tint val="75000"/>
                  </a:prstClr>
                </a:solidFill>
              </a:rPr>
              <a:pPr/>
              <a:t>25</a:t>
            </a:fld>
            <a:endParaRPr lang="fr-BE" dirty="0">
              <a:solidFill>
                <a:prstClr val="black">
                  <a:tint val="75000"/>
                </a:prstClr>
              </a:solidFill>
            </a:endParaRPr>
          </a:p>
        </p:txBody>
      </p:sp>
      <p:sp>
        <p:nvSpPr>
          <p:cNvPr id="9" name="Espace réservé de la date 1"/>
          <p:cNvSpPr txBox="1">
            <a:spLocks/>
          </p:cNvSpPr>
          <p:nvPr/>
        </p:nvSpPr>
        <p:spPr>
          <a:xfrm>
            <a:off x="179512" y="6381328"/>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prstClr val="black">
                    <a:tint val="75000"/>
                  </a:prstClr>
                </a:solidFill>
              </a:rPr>
              <a:t>22 septembre 2015</a:t>
            </a:r>
            <a:endParaRPr lang="fr-BE" dirty="0">
              <a:solidFill>
                <a:prstClr val="black">
                  <a:tint val="75000"/>
                </a:prstClr>
              </a:solidFill>
            </a:endParaRPr>
          </a:p>
        </p:txBody>
      </p:sp>
    </p:spTree>
    <p:extLst>
      <p:ext uri="{BB962C8B-B14F-4D97-AF65-F5344CB8AC3E}">
        <p14:creationId xmlns:p14="http://schemas.microsoft.com/office/powerpoint/2010/main" val="668207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77009"/>
            <a:ext cx="9036496" cy="875727"/>
          </a:xfrm>
        </p:spPr>
        <p:txBody>
          <a:bodyPr/>
          <a:lstStyle/>
          <a:p>
            <a:r>
              <a:rPr lang="fr-FR" dirty="0" smtClean="0"/>
              <a:t>ADEC LR     Octobre 2015 / Octobre 2016</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868881291"/>
              </p:ext>
            </p:extLst>
          </p:nvPr>
        </p:nvGraphicFramePr>
        <p:xfrm>
          <a:off x="1" y="1628800"/>
          <a:ext cx="9144000" cy="4124066"/>
        </p:xfrm>
        <a:graphic>
          <a:graphicData uri="http://schemas.openxmlformats.org/drawingml/2006/table">
            <a:tbl>
              <a:tblPr/>
              <a:tblGrid>
                <a:gridCol w="1619671"/>
                <a:gridCol w="656183"/>
                <a:gridCol w="814811"/>
                <a:gridCol w="1023977"/>
                <a:gridCol w="549452"/>
                <a:gridCol w="449553"/>
                <a:gridCol w="511989"/>
                <a:gridCol w="511989"/>
                <a:gridCol w="552574"/>
                <a:gridCol w="549452"/>
                <a:gridCol w="649352"/>
                <a:gridCol w="590036"/>
                <a:gridCol w="664961"/>
              </a:tblGrid>
              <a:tr h="670698">
                <a:tc>
                  <a:txBody>
                    <a:bodyPr/>
                    <a:lstStyle/>
                    <a:p>
                      <a:pPr algn="ctr" fontAlgn="ctr"/>
                      <a:r>
                        <a:rPr lang="fr-FR" sz="1000" b="1" i="0" u="none" strike="noStrike" dirty="0">
                          <a:effectLst/>
                          <a:latin typeface="Arial"/>
                        </a:rPr>
                        <a:t>SECTEUR</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200" b="1" i="0" u="none" strike="noStrike">
                          <a:effectLst/>
                          <a:latin typeface="Arial"/>
                        </a:rPr>
                        <a:t>Axes stratégiques</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1000" b="1" i="0" u="none" strike="noStrike">
                          <a:effectLst/>
                          <a:latin typeface="Arial"/>
                        </a:rPr>
                        <a:t>Intitulé de l'action</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effectLst/>
                          <a:latin typeface="Arial"/>
                        </a:rPr>
                        <a:t>Contenu de l'action</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effectLst/>
                          <a:latin typeface="Arial"/>
                        </a:rPr>
                        <a:t>Année</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effectLst/>
                          <a:latin typeface="Arial"/>
                        </a:rPr>
                        <a:t>Effectif stagiaires</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effectLst/>
                          <a:latin typeface="Arial"/>
                        </a:rPr>
                        <a:t>Durée de l'action</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effectLst/>
                          <a:latin typeface="Arial"/>
                        </a:rPr>
                        <a:t>Total </a:t>
                      </a:r>
                      <a:r>
                        <a:rPr lang="fr-FR" sz="1000" b="1" i="0" u="none" strike="noStrike" dirty="0" err="1" smtClean="0">
                          <a:effectLst/>
                          <a:latin typeface="Arial"/>
                        </a:rPr>
                        <a:t>hs</a:t>
                      </a:r>
                      <a:r>
                        <a:rPr lang="fr-FR" sz="1000" b="1" i="0" u="none" strike="noStrike" dirty="0" smtClean="0">
                          <a:effectLst/>
                          <a:latin typeface="Arial"/>
                        </a:rPr>
                        <a:t> stagiaire</a:t>
                      </a:r>
                      <a:endParaRPr lang="fr-FR" sz="1000" b="1" i="0" u="none" strike="noStrike" dirty="0">
                        <a:effectLst/>
                        <a:latin typeface="Arial"/>
                      </a:endParaRP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err="1" smtClean="0">
                          <a:effectLst/>
                          <a:latin typeface="Arial"/>
                        </a:rPr>
                        <a:t>Nre</a:t>
                      </a:r>
                      <a:r>
                        <a:rPr lang="fr-FR" sz="1000" b="1" i="0" u="none" strike="noStrike" dirty="0" smtClean="0">
                          <a:effectLst/>
                          <a:latin typeface="Arial"/>
                        </a:rPr>
                        <a:t> </a:t>
                      </a:r>
                      <a:r>
                        <a:rPr lang="fr-FR" sz="1000" b="1" i="0" u="none" strike="noStrike" dirty="0">
                          <a:effectLst/>
                          <a:latin typeface="Arial"/>
                        </a:rPr>
                        <a:t>d'entreprises</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effectLst/>
                          <a:latin typeface="Arial"/>
                        </a:rPr>
                        <a:t>Coût </a:t>
                      </a:r>
                      <a:r>
                        <a:rPr lang="fr-FR" sz="1000" b="1" i="0" u="none" strike="noStrike" dirty="0" smtClean="0">
                          <a:effectLst/>
                          <a:latin typeface="Arial"/>
                        </a:rPr>
                        <a:t>OF</a:t>
                      </a:r>
                      <a:endParaRPr lang="fr-FR" sz="1000" b="1" i="0" u="none" strike="noStrike" dirty="0">
                        <a:effectLst/>
                        <a:latin typeface="Arial"/>
                      </a:endParaRP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dirty="0">
                          <a:effectLst/>
                          <a:latin typeface="Arial"/>
                        </a:rPr>
                        <a:t>COUT </a:t>
                      </a:r>
                      <a:r>
                        <a:rPr lang="fr-FR" sz="900" b="1" i="0" u="none" strike="noStrike" dirty="0" smtClean="0">
                          <a:effectLst/>
                          <a:latin typeface="Arial"/>
                        </a:rPr>
                        <a:t>SALAIRE</a:t>
                      </a:r>
                      <a:endParaRPr lang="fr-FR" sz="900" b="1" i="0" u="none" strike="noStrike" dirty="0">
                        <a:effectLst/>
                        <a:latin typeface="Arial"/>
                      </a:endParaRP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effectLst/>
                          <a:latin typeface="Arial"/>
                        </a:rPr>
                        <a:t>Coût total de l'action</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062">
                <a:tc>
                  <a:txBody>
                    <a:bodyPr/>
                    <a:lstStyle/>
                    <a:p>
                      <a:pPr algn="ctr" fontAlgn="ctr"/>
                      <a:r>
                        <a:rPr lang="fr-FR" sz="1000" b="1" i="0" u="none" strike="noStrike" dirty="0">
                          <a:effectLst/>
                          <a:latin typeface="Arial"/>
                        </a:rPr>
                        <a:t>TRANSPORT</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fr-FR" sz="1050" b="1" i="0" u="none" strike="noStrike" dirty="0">
                          <a:effectLst/>
                          <a:latin typeface="Arial"/>
                        </a:rPr>
                        <a:t>AXE 3</a:t>
                      </a:r>
                    </a:p>
                  </a:txBody>
                  <a:tcPr marL="8658" marR="8658" marT="86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t"/>
                      <a:r>
                        <a:rPr lang="fr-FR" sz="800" b="1" i="0" u="none" strike="noStrike">
                          <a:effectLst/>
                          <a:latin typeface="Arial"/>
                        </a:rPr>
                        <a:t>Accompagner le développement des entreprises </a:t>
                      </a:r>
                    </a:p>
                  </a:txBody>
                  <a:tcPr marL="8658" marR="8658" marT="86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050" b="1" i="0" u="none" strike="noStrike">
                          <a:effectLst/>
                          <a:latin typeface="Arial"/>
                        </a:rPr>
                        <a:t>DIAG RH</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100" b="0" i="0" u="none" strike="noStrike">
                          <a:effectLst/>
                          <a:latin typeface="Arial"/>
                        </a:rPr>
                        <a:t>Cf fiche action </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100" b="0" i="0" u="none" strike="noStrike">
                          <a:effectLst/>
                          <a:latin typeface="Arial"/>
                        </a:rPr>
                        <a:t>2015-2016</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dirty="0">
                          <a:effectLst/>
                          <a:latin typeface="Arial"/>
                        </a:rPr>
                        <a:t>7</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dirty="0">
                          <a:effectLst/>
                          <a:latin typeface="Arial"/>
                        </a:rPr>
                        <a:t>70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a:effectLst/>
                          <a:latin typeface="Arial"/>
                        </a:rPr>
                        <a:t>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a:effectLst/>
                          <a:latin typeface="Arial"/>
                        </a:rPr>
                        <a:t>7</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a:effectLst/>
                          <a:latin typeface="Arial"/>
                        </a:rPr>
                        <a:t>77 000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0" i="0" u="none" strike="noStrike">
                          <a:effectLst/>
                          <a:latin typeface="Arial"/>
                        </a:rPr>
                        <a:t>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a:effectLst/>
                          <a:latin typeface="Arial"/>
                        </a:rPr>
                        <a:t>77 000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402418">
                <a:tc>
                  <a:txBody>
                    <a:bodyPr/>
                    <a:lstStyle/>
                    <a:p>
                      <a:pPr algn="ctr" fontAlgn="ctr"/>
                      <a:r>
                        <a:rPr lang="fr-FR" sz="1000" b="1" i="0" u="none" strike="noStrike">
                          <a:effectLst/>
                          <a:latin typeface="Arial"/>
                        </a:rPr>
                        <a:t>TRANSPORT</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fr-FR" sz="1050" b="1" i="0" u="none" strike="noStrike" dirty="0">
                          <a:effectLst/>
                          <a:latin typeface="Arial"/>
                        </a:rPr>
                        <a:t>AXE 3</a:t>
                      </a:r>
                    </a:p>
                  </a:txBody>
                  <a:tcPr marL="8658" marR="8658" marT="86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t"/>
                      <a:r>
                        <a:rPr lang="fr-FR" sz="800" b="1" i="0" u="none" strike="noStrike" dirty="0">
                          <a:effectLst/>
                          <a:latin typeface="Arial"/>
                        </a:rPr>
                        <a:t>Accompagner le développement des entreprises </a:t>
                      </a:r>
                    </a:p>
                  </a:txBody>
                  <a:tcPr marL="8658" marR="8658" marT="86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050" b="1" i="0" u="none" strike="noStrike">
                          <a:effectLst/>
                          <a:latin typeface="Arial"/>
                        </a:rPr>
                        <a:t>Intelligence économique</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100" b="0" i="0" u="none" strike="noStrike">
                          <a:effectLst/>
                          <a:latin typeface="Arial"/>
                        </a:rPr>
                        <a:t>Cf fiche action </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100" b="0" i="0" u="none" strike="noStrike">
                          <a:effectLst/>
                          <a:latin typeface="Arial"/>
                        </a:rPr>
                        <a:t>2015-2016</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a:effectLst/>
                          <a:latin typeface="Arial"/>
                        </a:rPr>
                        <a:t>10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dirty="0">
                          <a:effectLst/>
                          <a:latin typeface="Arial"/>
                        </a:rPr>
                        <a:t>35</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dirty="0">
                          <a:effectLst/>
                          <a:latin typeface="Arial"/>
                        </a:rPr>
                        <a:t>350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a:effectLst/>
                          <a:latin typeface="Arial"/>
                        </a:rPr>
                        <a:t>10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a:effectLst/>
                          <a:latin typeface="Arial"/>
                        </a:rPr>
                        <a:t>15 000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0" i="0" u="none" strike="noStrike">
                          <a:effectLst/>
                          <a:latin typeface="Arial"/>
                        </a:rPr>
                        <a:t>4 877</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a:effectLst/>
                          <a:latin typeface="Arial"/>
                        </a:rPr>
                        <a:t>19 877</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491845">
                <a:tc>
                  <a:txBody>
                    <a:bodyPr/>
                    <a:lstStyle/>
                    <a:p>
                      <a:pPr algn="ctr" fontAlgn="ctr"/>
                      <a:r>
                        <a:rPr lang="fr-FR" sz="1000" b="1" i="0" u="none" strike="noStrike">
                          <a:effectLst/>
                          <a:latin typeface="Arial"/>
                        </a:rPr>
                        <a:t>TRANSPORT/PROPRETE</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fr-FR" sz="1050" b="1" i="0" u="none" strike="noStrike">
                          <a:effectLst/>
                          <a:latin typeface="Arial"/>
                        </a:rPr>
                        <a:t>AXE 4</a:t>
                      </a:r>
                    </a:p>
                  </a:txBody>
                  <a:tcPr marL="8658" marR="8658" marT="86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t"/>
                      <a:r>
                        <a:rPr lang="fr-FR" sz="800" b="1" i="0" u="none" strike="noStrike" dirty="0">
                          <a:effectLst/>
                          <a:latin typeface="Arial"/>
                        </a:rPr>
                        <a:t>Sécuriser les parcours professionnels : </a:t>
                      </a:r>
                      <a:r>
                        <a:rPr lang="fr-FR" sz="800" b="1" i="0" u="none" strike="noStrike" dirty="0" err="1">
                          <a:effectLst/>
                          <a:latin typeface="Arial"/>
                        </a:rPr>
                        <a:t>biqualification</a:t>
                      </a:r>
                      <a:endParaRPr lang="fr-FR" sz="800" b="1" i="0" u="none" strike="noStrike" dirty="0">
                        <a:effectLst/>
                        <a:latin typeface="Arial"/>
                      </a:endParaRPr>
                    </a:p>
                  </a:txBody>
                  <a:tcPr marL="8658" marR="8658" marT="86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050" b="1" i="0" u="none" strike="noStrike" dirty="0">
                          <a:effectLst/>
                          <a:latin typeface="Arial"/>
                        </a:rPr>
                        <a:t>TP CTRIV</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100" b="0" i="0" u="none" strike="noStrike">
                          <a:effectLst/>
                          <a:latin typeface="Arial"/>
                        </a:rPr>
                        <a:t>Cf fiche action </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100" b="0" i="0" u="none" strike="noStrike">
                          <a:effectLst/>
                          <a:latin typeface="Arial"/>
                        </a:rPr>
                        <a:t>2015-2016</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200" b="1" i="0" u="none" strike="noStrike">
                          <a:effectLst/>
                          <a:latin typeface="Arial"/>
                        </a:rPr>
                        <a:t>3</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200" b="1" i="0" u="none" strike="noStrike">
                          <a:effectLst/>
                          <a:latin typeface="Arial"/>
                        </a:rPr>
                        <a:t>420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200" b="1" i="0" u="none" strike="noStrike" dirty="0">
                          <a:effectLst/>
                          <a:latin typeface="Arial"/>
                        </a:rPr>
                        <a:t>1 260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200" b="1" i="0" u="none" strike="noStrike" dirty="0">
                          <a:effectLst/>
                          <a:latin typeface="Arial"/>
                        </a:rPr>
                        <a:t>2</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200" b="1" i="0" u="none" strike="noStrike" dirty="0">
                          <a:effectLst/>
                          <a:latin typeface="Arial"/>
                        </a:rPr>
                        <a:t>11 529</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200" b="1" i="0" u="none" strike="noStrike">
                          <a:effectLst/>
                          <a:latin typeface="Arial"/>
                        </a:rPr>
                        <a:t>14 490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200" b="1" i="0" u="none" strike="noStrike">
                          <a:effectLst/>
                          <a:latin typeface="Arial"/>
                        </a:rPr>
                        <a:t>26 019</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r>
              <a:tr h="536558">
                <a:tc>
                  <a:txBody>
                    <a:bodyPr/>
                    <a:lstStyle/>
                    <a:p>
                      <a:pPr algn="ctr" fontAlgn="ctr"/>
                      <a:r>
                        <a:rPr lang="fr-FR" sz="1000" b="1" i="0" u="none" strike="noStrike">
                          <a:effectLst/>
                          <a:latin typeface="Arial"/>
                        </a:rPr>
                        <a:t>TRANSPORT/PROPRETE</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fr-FR" sz="1050" b="1" i="0" u="none" strike="noStrike">
                          <a:effectLst/>
                          <a:latin typeface="Arial"/>
                        </a:rPr>
                        <a:t>AXE 4</a:t>
                      </a:r>
                    </a:p>
                  </a:txBody>
                  <a:tcPr marL="8658" marR="8658" marT="86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t"/>
                      <a:r>
                        <a:rPr lang="fr-FR" sz="800" b="1" i="0" u="none" strike="noStrike">
                          <a:effectLst/>
                          <a:latin typeface="Arial"/>
                        </a:rPr>
                        <a:t>Sécuriser les parcours professionnels : biqualification</a:t>
                      </a:r>
                    </a:p>
                  </a:txBody>
                  <a:tcPr marL="8658" marR="8658" marT="86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050" b="1" i="0" u="none" strike="noStrike" dirty="0">
                          <a:effectLst/>
                          <a:latin typeface="Arial"/>
                        </a:rPr>
                        <a:t>CQP Agent Machiniste Classique</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100" b="0" i="0" u="none" strike="noStrike">
                          <a:effectLst/>
                          <a:latin typeface="Arial"/>
                        </a:rPr>
                        <a:t>Cf fiche action </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100" b="0" i="0" u="none" strike="noStrike">
                          <a:effectLst/>
                          <a:latin typeface="Arial"/>
                        </a:rPr>
                        <a:t>2015-2016</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200" b="1" i="0" u="none" strike="noStrike">
                          <a:effectLst/>
                          <a:latin typeface="Arial"/>
                        </a:rPr>
                        <a:t>5</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200" b="1" i="0" u="none" strike="noStrike">
                          <a:effectLst/>
                          <a:latin typeface="Arial"/>
                        </a:rPr>
                        <a:t> </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200" b="1" i="0" u="none" strike="noStrike">
                          <a:effectLst/>
                          <a:latin typeface="Arial"/>
                        </a:rPr>
                        <a:t>380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200" b="1" i="0" u="none" strike="noStrike">
                          <a:effectLst/>
                          <a:latin typeface="Arial"/>
                        </a:rPr>
                        <a:t> </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200" b="1" i="0" u="none" strike="noStrike" dirty="0">
                          <a:effectLst/>
                          <a:latin typeface="Arial"/>
                        </a:rPr>
                        <a:t>8 125</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200" b="0" i="0" u="none" strike="noStrike" dirty="0">
                          <a:effectLst/>
                          <a:latin typeface="Arial"/>
                        </a:rPr>
                        <a:t>5 295</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fr-FR" sz="1200" b="1" i="0" u="none" strike="noStrike">
                          <a:effectLst/>
                          <a:latin typeface="Arial"/>
                        </a:rPr>
                        <a:t>13 420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r>
              <a:tr h="625984">
                <a:tc>
                  <a:txBody>
                    <a:bodyPr/>
                    <a:lstStyle/>
                    <a:p>
                      <a:pPr algn="ctr" fontAlgn="ctr"/>
                      <a:r>
                        <a:rPr lang="fr-FR" sz="1000" b="1" i="0" u="none" strike="noStrike">
                          <a:effectLst/>
                          <a:latin typeface="Arial"/>
                        </a:rPr>
                        <a:t>PROPRETE</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fr-FR" sz="1050" b="1" i="0" u="none" strike="noStrike">
                          <a:effectLst/>
                          <a:latin typeface="Arial"/>
                        </a:rPr>
                        <a:t>AXE 6</a:t>
                      </a:r>
                    </a:p>
                  </a:txBody>
                  <a:tcPr marL="8658" marR="8658" marT="86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t"/>
                      <a:r>
                        <a:rPr lang="fr-FR" sz="800" b="1" i="0" u="none" strike="noStrike">
                          <a:effectLst/>
                          <a:latin typeface="Arial"/>
                        </a:rPr>
                        <a:t>CQP Propreté et ASP</a:t>
                      </a:r>
                    </a:p>
                  </a:txBody>
                  <a:tcPr marL="8658" marR="8658" marT="86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t"/>
                      <a:r>
                        <a:rPr lang="fr-FR" sz="1000" b="1" i="0" u="none" strike="noStrike" dirty="0">
                          <a:effectLst/>
                          <a:latin typeface="Arial"/>
                        </a:rPr>
                        <a:t>Certificat de Qualification professionnelle</a:t>
                      </a:r>
                    </a:p>
                  </a:txBody>
                  <a:tcPr marL="8658" marR="8658" marT="86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fr-FR" sz="1100" b="0" i="0" u="none" strike="noStrike" dirty="0" err="1">
                          <a:effectLst/>
                          <a:latin typeface="Arial"/>
                        </a:rPr>
                        <a:t>Cf</a:t>
                      </a:r>
                      <a:r>
                        <a:rPr lang="fr-FR" sz="1100" b="0" i="0" u="none" strike="noStrike" dirty="0">
                          <a:effectLst/>
                          <a:latin typeface="Arial"/>
                        </a:rPr>
                        <a:t> fiche action </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fr-FR" sz="1100" b="0" i="0" u="none" strike="noStrike">
                          <a:effectLst/>
                          <a:latin typeface="Arial"/>
                        </a:rPr>
                        <a:t>2015-2016</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fr-FR" sz="1200" b="1" i="0" u="none" strike="noStrike">
                          <a:effectLst/>
                          <a:latin typeface="Arial"/>
                        </a:rPr>
                        <a:t>45</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fr-FR" sz="1200" b="1" i="0" u="none" strike="noStrike">
                          <a:effectLst/>
                          <a:latin typeface="Arial"/>
                        </a:rPr>
                        <a:t>93</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fr-FR" sz="1200" b="1" i="0" u="none" strike="noStrike">
                          <a:effectLst/>
                          <a:latin typeface="Arial"/>
                        </a:rPr>
                        <a:t>4 220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fr-FR" sz="1200" b="1" i="0" u="none" strike="noStrike">
                          <a:effectLst/>
                          <a:latin typeface="Arial"/>
                        </a:rPr>
                        <a:t>25</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fr-FR" sz="1200" b="1" i="0" u="none" strike="noStrike">
                          <a:effectLst/>
                          <a:latin typeface="Arial"/>
                        </a:rPr>
                        <a:t>98 000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fr-FR" sz="1200" b="0" i="0" u="none" strike="noStrike" dirty="0">
                          <a:effectLst/>
                          <a:latin typeface="Arial"/>
                        </a:rPr>
                        <a:t>50 300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fr-FR" sz="1200" b="1" i="0" u="none" strike="noStrike">
                          <a:effectLst/>
                          <a:latin typeface="Arial"/>
                        </a:rPr>
                        <a:t>148 300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r>
              <a:tr h="625984">
                <a:tc>
                  <a:txBody>
                    <a:bodyPr/>
                    <a:lstStyle/>
                    <a:p>
                      <a:pPr algn="ctr" fontAlgn="ctr"/>
                      <a:r>
                        <a:rPr lang="fr-FR" sz="1000" b="1" i="0" u="none" strike="noStrike">
                          <a:effectLst/>
                          <a:latin typeface="Arial"/>
                        </a:rPr>
                        <a:t>PROPRETE</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fr-FR" sz="1050" b="1" i="0" u="none" strike="noStrike">
                          <a:effectLst/>
                          <a:latin typeface="Arial"/>
                        </a:rPr>
                        <a:t>AXE 7</a:t>
                      </a:r>
                    </a:p>
                  </a:txBody>
                  <a:tcPr marL="8658" marR="8658" marT="86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t"/>
                      <a:r>
                        <a:rPr lang="fr-FR" sz="800" b="1" i="0" u="none" strike="noStrike">
                          <a:effectLst/>
                          <a:latin typeface="Arial"/>
                        </a:rPr>
                        <a:t>CQP BRANCHE</a:t>
                      </a:r>
                    </a:p>
                  </a:txBody>
                  <a:tcPr marL="8658" marR="8658" marT="86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t"/>
                      <a:r>
                        <a:rPr lang="fr-FR" sz="1000" b="1" i="0" u="none" strike="noStrike">
                          <a:effectLst/>
                          <a:latin typeface="Arial"/>
                        </a:rPr>
                        <a:t>Formation certifiante MCCP et MEP</a:t>
                      </a:r>
                    </a:p>
                  </a:txBody>
                  <a:tcPr marL="8658" marR="8658" marT="86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fr-FR" sz="1100" b="0" i="0" u="none" strike="noStrike" dirty="0" err="1">
                          <a:effectLst/>
                          <a:latin typeface="Arial"/>
                        </a:rPr>
                        <a:t>Cf</a:t>
                      </a:r>
                      <a:r>
                        <a:rPr lang="fr-FR" sz="1100" b="0" i="0" u="none" strike="noStrike" dirty="0">
                          <a:effectLst/>
                          <a:latin typeface="Arial"/>
                        </a:rPr>
                        <a:t> fiche action </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fr-FR" sz="1100" b="0" i="0" u="none" strike="noStrike" dirty="0">
                          <a:effectLst/>
                          <a:latin typeface="Arial"/>
                        </a:rPr>
                        <a:t>2015-2016</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fr-FR" sz="1200" b="1" i="0" u="none" strike="noStrike" dirty="0">
                          <a:effectLst/>
                          <a:latin typeface="Arial"/>
                        </a:rPr>
                        <a:t>10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fr-FR" sz="1200" b="1" i="0" u="none" strike="noStrike">
                          <a:effectLst/>
                          <a:latin typeface="Arial"/>
                        </a:rPr>
                        <a:t>220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fr-FR" sz="1200" b="1" i="0" u="none" strike="noStrike">
                          <a:effectLst/>
                          <a:latin typeface="Arial"/>
                        </a:rPr>
                        <a:t>2200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fr-FR" sz="1200" b="1" i="0" u="none" strike="noStrike">
                          <a:effectLst/>
                          <a:latin typeface="Arial"/>
                        </a:rPr>
                        <a:t>7</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fr-FR" sz="1200" b="1" i="0" u="none" strike="noStrike">
                          <a:effectLst/>
                          <a:latin typeface="Arial"/>
                        </a:rPr>
                        <a:t>42 200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fr-FR" sz="1200" b="0" i="0" u="none" strike="noStrike" dirty="0">
                          <a:effectLst/>
                          <a:latin typeface="Arial"/>
                        </a:rPr>
                        <a:t>25 300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fr-FR" sz="1200" b="1" i="0" u="none" strike="noStrike" dirty="0">
                          <a:effectLst/>
                          <a:latin typeface="Arial"/>
                        </a:rPr>
                        <a:t>67 500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r>
              <a:tr h="386024">
                <a:tc>
                  <a:txBody>
                    <a:bodyPr/>
                    <a:lstStyle/>
                    <a:p>
                      <a:pPr algn="ctr" fontAlgn="ctr"/>
                      <a:r>
                        <a:rPr lang="fr-FR" sz="1000" b="1" i="0" u="none" strike="noStrike">
                          <a:effectLst/>
                          <a:latin typeface="Arial"/>
                        </a:rPr>
                        <a:t> </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effectLst/>
                          <a:latin typeface="Arial"/>
                        </a:rPr>
                        <a:t> </a:t>
                      </a:r>
                    </a:p>
                  </a:txBody>
                  <a:tcPr marL="8658" marR="8658" marT="86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000" b="1" i="0" u="none" strike="noStrike">
                          <a:effectLst/>
                          <a:latin typeface="Arial"/>
                        </a:rPr>
                        <a:t>Total prévisionnel</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fontAlgn="ctr"/>
                      <a:r>
                        <a:rPr lang="fr-FR" sz="1100" b="1" i="0" u="none" strike="noStrike">
                          <a:effectLst/>
                          <a:latin typeface="Arial"/>
                        </a:rPr>
                        <a:t> </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1" i="0" u="none" strike="noStrike">
                          <a:effectLst/>
                          <a:latin typeface="Arial"/>
                        </a:rPr>
                        <a:t> </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dirty="0">
                          <a:effectLst/>
                          <a:latin typeface="Arial"/>
                        </a:rPr>
                        <a:t> </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dirty="0">
                          <a:effectLst/>
                          <a:latin typeface="Arial"/>
                        </a:rPr>
                        <a:t> </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dirty="0">
                          <a:effectLst/>
                          <a:latin typeface="Arial"/>
                        </a:rPr>
                        <a:t>8 410</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dirty="0">
                          <a:effectLst/>
                          <a:latin typeface="Arial"/>
                        </a:rPr>
                        <a:t>51</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dirty="0">
                          <a:effectLst/>
                          <a:latin typeface="Arial"/>
                        </a:rPr>
                        <a:t>251 854</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dirty="0">
                          <a:effectLst/>
                          <a:latin typeface="Arial"/>
                        </a:rPr>
                        <a:t>100 262</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dirty="0">
                          <a:effectLst/>
                          <a:latin typeface="Arial"/>
                        </a:rPr>
                        <a:t>352 116</a:t>
                      </a:r>
                    </a:p>
                  </a:txBody>
                  <a:tcPr marL="8658" marR="8658" marT="8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Espace réservé du numéro de diapositive 3"/>
          <p:cNvSpPr>
            <a:spLocks noGrp="1"/>
          </p:cNvSpPr>
          <p:nvPr>
            <p:ph type="sldNum" sz="quarter" idx="10"/>
          </p:nvPr>
        </p:nvSpPr>
        <p:spPr/>
        <p:txBody>
          <a:bodyPr/>
          <a:lstStyle/>
          <a:p>
            <a:pPr>
              <a:defRPr/>
            </a:pPr>
            <a:fld id="{EA78F3F5-157F-48D6-B565-7D675ABF3DBA}" type="slidenum">
              <a:rPr lang="fr-FR" smtClean="0"/>
              <a:pPr>
                <a:defRPr/>
              </a:pPr>
              <a:t>26</a:t>
            </a:fld>
            <a:endParaRPr lang="fr-FR" dirty="0"/>
          </a:p>
        </p:txBody>
      </p:sp>
    </p:spTree>
    <p:extLst>
      <p:ext uri="{BB962C8B-B14F-4D97-AF65-F5344CB8AC3E}">
        <p14:creationId xmlns:p14="http://schemas.microsoft.com/office/powerpoint/2010/main" val="1181010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sz="3200" dirty="0" smtClean="0">
                <a:solidFill>
                  <a:srgbClr val="DE2140"/>
                </a:solidFill>
                <a:latin typeface="Arial" pitchFamily="34" charset="0"/>
                <a:ea typeface="ＭＳ Ｐゴシック" pitchFamily="34" charset="-128"/>
                <a:cs typeface="Times New Roman" pitchFamily="18" charset="0"/>
              </a:rPr>
              <a:t>OBJECTIF CO2</a:t>
            </a:r>
            <a:r>
              <a:rPr lang="fr-FR" altLang="fr-FR" sz="1600" b="0" dirty="0">
                <a:solidFill>
                  <a:srgbClr val="293C81"/>
                </a:solidFill>
                <a:latin typeface="Arial" pitchFamily="34" charset="0"/>
                <a:ea typeface="ＭＳ Ｐゴシック" pitchFamily="34" charset="-128"/>
                <a:cs typeface="Times New Roman" pitchFamily="18" charset="0"/>
              </a:rPr>
              <a:t/>
            </a:r>
            <a:br>
              <a:rPr lang="fr-FR" altLang="fr-FR" sz="1600" b="0" dirty="0">
                <a:solidFill>
                  <a:srgbClr val="293C81"/>
                </a:solidFill>
                <a:latin typeface="Arial" pitchFamily="34" charset="0"/>
                <a:ea typeface="ＭＳ Ｐゴシック" pitchFamily="34" charset="-128"/>
                <a:cs typeface="Times New Roman" pitchFamily="18" charset="0"/>
              </a:rPr>
            </a:br>
            <a:r>
              <a:rPr lang="fr-FR" altLang="fr-FR" sz="1600" b="0" dirty="0">
                <a:solidFill>
                  <a:srgbClr val="293C81"/>
                </a:solidFill>
                <a:latin typeface="Arial" pitchFamily="34" charset="0"/>
                <a:ea typeface="ＭＳ Ｐゴシック" pitchFamily="34" charset="-128"/>
                <a:cs typeface="Times New Roman" pitchFamily="18" charset="0"/>
              </a:rPr>
              <a:t>	</a:t>
            </a:r>
            <a:r>
              <a:rPr lang="fr-FR" altLang="fr-FR" sz="2200" dirty="0" smtClean="0">
                <a:solidFill>
                  <a:srgbClr val="000000"/>
                </a:solidFill>
                <a:latin typeface="Arial" pitchFamily="34" charset="0"/>
                <a:ea typeface="ＭＳ Ｐゴシック" pitchFamily="34" charset="-128"/>
              </a:rPr>
              <a:t>Bertrand DUMAS</a:t>
            </a:r>
            <a:endParaRPr lang="fr-FR" dirty="0"/>
          </a:p>
        </p:txBody>
      </p:sp>
      <p:sp>
        <p:nvSpPr>
          <p:cNvPr id="3" name="Espace réservé du contenu 2"/>
          <p:cNvSpPr>
            <a:spLocks noGrp="1"/>
          </p:cNvSpPr>
          <p:nvPr>
            <p:ph idx="1"/>
          </p:nvPr>
        </p:nvSpPr>
        <p:spPr>
          <a:xfrm>
            <a:off x="457200" y="1600201"/>
            <a:ext cx="8229600" cy="4343400"/>
          </a:xfrm>
        </p:spPr>
        <p:txBody>
          <a:bodyPr/>
          <a:lstStyle/>
          <a:p>
            <a:pPr marL="457200" lvl="0" indent="-457200" defTabSz="914400" eaLnBrk="0" fontAlgn="base" hangingPunct="0">
              <a:spcBef>
                <a:spcPct val="50000"/>
              </a:spcBef>
              <a:spcAft>
                <a:spcPct val="0"/>
              </a:spcAft>
              <a:buFont typeface="Arial" panose="020B0604020202020204" pitchFamily="34" charset="0"/>
              <a:buChar char="•"/>
            </a:pPr>
            <a:r>
              <a:rPr lang="fr-FR" altLang="fr-FR" sz="2600" dirty="0" smtClean="0">
                <a:solidFill>
                  <a:srgbClr val="293C81"/>
                </a:solidFill>
                <a:latin typeface="Arial" pitchFamily="34" charset="0"/>
                <a:ea typeface="ＭＳ Ｐゴシック" pitchFamily="34" charset="-128"/>
              </a:rPr>
              <a:t>Quels résultats ?</a:t>
            </a:r>
            <a:endParaRPr lang="fr-FR" altLang="fr-FR" sz="2600" dirty="0">
              <a:solidFill>
                <a:srgbClr val="293C81"/>
              </a:solidFill>
              <a:latin typeface="Arial" pitchFamily="34" charset="0"/>
              <a:ea typeface="ＭＳ Ｐゴシック" pitchFamily="34" charset="-128"/>
            </a:endParaRPr>
          </a:p>
          <a:p>
            <a:pPr marL="457200" lvl="0" indent="-457200" defTabSz="914400" eaLnBrk="0" fontAlgn="base" hangingPunct="0">
              <a:spcBef>
                <a:spcPct val="50000"/>
              </a:spcBef>
              <a:spcAft>
                <a:spcPct val="0"/>
              </a:spcAft>
              <a:buFont typeface="Arial" panose="020B0604020202020204" pitchFamily="34" charset="0"/>
              <a:buChar char="•"/>
            </a:pPr>
            <a:r>
              <a:rPr lang="fr-FR" altLang="fr-FR" sz="2600" dirty="0" smtClean="0">
                <a:solidFill>
                  <a:srgbClr val="293C81"/>
                </a:solidFill>
                <a:latin typeface="Arial" pitchFamily="34" charset="0"/>
                <a:ea typeface="ＭＳ Ｐゴシック" pitchFamily="34" charset="-128"/>
              </a:rPr>
              <a:t>Quelles évolutions ?</a:t>
            </a:r>
            <a:endParaRPr lang="fr-FR" altLang="fr-FR" sz="2600" dirty="0">
              <a:solidFill>
                <a:srgbClr val="293C81"/>
              </a:solidFill>
              <a:latin typeface="Arial" pitchFamily="34" charset="0"/>
              <a:ea typeface="ＭＳ Ｐゴシック" pitchFamily="34" charset="-128"/>
            </a:endParaRPr>
          </a:p>
          <a:p>
            <a:pPr lvl="0" defTabSz="914400" eaLnBrk="0" fontAlgn="base" hangingPunct="0">
              <a:spcBef>
                <a:spcPct val="50000"/>
              </a:spcBef>
              <a:spcAft>
                <a:spcPct val="0"/>
              </a:spcAft>
            </a:pPr>
            <a:endParaRPr lang="fr-FR" altLang="fr-FR" sz="2600" dirty="0">
              <a:solidFill>
                <a:srgbClr val="293C81"/>
              </a:solidFill>
              <a:latin typeface="Arial" pitchFamily="34" charset="0"/>
              <a:ea typeface="ＭＳ Ｐゴシック" pitchFamily="34" charset="-128"/>
            </a:endParaRPr>
          </a:p>
          <a:p>
            <a:endParaRPr lang="fr-FR" dirty="0"/>
          </a:p>
        </p:txBody>
      </p:sp>
      <p:sp>
        <p:nvSpPr>
          <p:cNvPr id="4" name="Espace réservé du pied de page 3"/>
          <p:cNvSpPr>
            <a:spLocks noGrp="1"/>
          </p:cNvSpPr>
          <p:nvPr>
            <p:ph type="ftr" sz="quarter" idx="11"/>
          </p:nvPr>
        </p:nvSpPr>
        <p:spPr/>
        <p:txBody>
          <a:bodyPr/>
          <a:lstStyle/>
          <a:p>
            <a:r>
              <a:rPr lang="fr-FR" dirty="0" smtClean="0"/>
              <a:t>CRFPTL du  18/11/2015</a:t>
            </a:r>
            <a:endParaRPr lang="fr-FR" dirty="0"/>
          </a:p>
        </p:txBody>
      </p:sp>
      <p:sp>
        <p:nvSpPr>
          <p:cNvPr id="5" name="Espace réservé du numéro de diapositive 4"/>
          <p:cNvSpPr>
            <a:spLocks noGrp="1"/>
          </p:cNvSpPr>
          <p:nvPr>
            <p:ph type="sldNum" sz="quarter" idx="12"/>
          </p:nvPr>
        </p:nvSpPr>
        <p:spPr/>
        <p:txBody>
          <a:bodyPr/>
          <a:lstStyle/>
          <a:p>
            <a:fld id="{3351D798-1195-D347-8169-1EB9C833A7C8}" type="slidenum">
              <a:rPr lang="fr-FR" smtClean="0"/>
              <a:pPr/>
              <a:t>27</a:t>
            </a:fld>
            <a:endParaRPr lang="fr-FR"/>
          </a:p>
        </p:txBody>
      </p:sp>
    </p:spTree>
    <p:extLst>
      <p:ext uri="{BB962C8B-B14F-4D97-AF65-F5344CB8AC3E}">
        <p14:creationId xmlns:p14="http://schemas.microsoft.com/office/powerpoint/2010/main" val="2765592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07163"/>
            <a:ext cx="10001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86125"/>
            <a:ext cx="10001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357688"/>
            <a:ext cx="1000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929313"/>
            <a:ext cx="10001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9" name="Object 11"/>
          <p:cNvGraphicFramePr>
            <a:graphicFrameLocks noChangeAspect="1"/>
          </p:cNvGraphicFramePr>
          <p:nvPr>
            <p:extLst>
              <p:ext uri="{D42A27DB-BD31-4B8C-83A1-F6EECF244321}">
                <p14:modId xmlns:p14="http://schemas.microsoft.com/office/powerpoint/2010/main" val="2942250882"/>
              </p:ext>
            </p:extLst>
          </p:nvPr>
        </p:nvGraphicFramePr>
        <p:xfrm>
          <a:off x="2627784" y="5632450"/>
          <a:ext cx="928687" cy="1225550"/>
        </p:xfrm>
        <a:graphic>
          <a:graphicData uri="http://schemas.openxmlformats.org/presentationml/2006/ole">
            <mc:AlternateContent xmlns:mc="http://schemas.openxmlformats.org/markup-compatibility/2006">
              <mc:Choice xmlns:v="urn:schemas-microsoft-com:vml" Requires="v">
                <p:oleObj spid="_x0000_s1062" r:id="rId9" imgW="4800000" imgH="6335009" progId="">
                  <p:embed/>
                </p:oleObj>
              </mc:Choice>
              <mc:Fallback>
                <p:oleObj r:id="rId9" imgW="4800000" imgH="633500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7784" y="5632450"/>
                        <a:ext cx="9286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80" name="Picture 12" descr="ADEMERVB"/>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1563" y="5643563"/>
            <a:ext cx="1096962"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143125"/>
            <a:ext cx="1000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000125"/>
            <a:ext cx="1000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84" name="Object 4"/>
          <p:cNvGraphicFramePr>
            <a:graphicFrameLocks noChangeAspect="1"/>
          </p:cNvGraphicFramePr>
          <p:nvPr/>
        </p:nvGraphicFramePr>
        <p:xfrm>
          <a:off x="8101013" y="5597525"/>
          <a:ext cx="839787" cy="1285875"/>
        </p:xfrm>
        <a:graphic>
          <a:graphicData uri="http://schemas.openxmlformats.org/presentationml/2006/ole">
            <mc:AlternateContent xmlns:mc="http://schemas.openxmlformats.org/markup-compatibility/2006">
              <mc:Choice xmlns:v="urn:schemas-microsoft-com:vml" Requires="v">
                <p:oleObj spid="_x0000_s1063" r:id="rId15" imgW="5847619" imgH="8952381" progId="">
                  <p:embed/>
                </p:oleObj>
              </mc:Choice>
              <mc:Fallback>
                <p:oleObj r:id="rId15" imgW="5847619" imgH="8952381"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01013" y="5597525"/>
                        <a:ext cx="83978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85" name="Rectangle 8"/>
          <p:cNvSpPr>
            <a:spLocks noChangeArrowheads="1"/>
          </p:cNvSpPr>
          <p:nvPr/>
        </p:nvSpPr>
        <p:spPr bwMode="auto">
          <a:xfrm>
            <a:off x="1000125" y="1057275"/>
            <a:ext cx="81438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fontAlgn="base" hangingPunct="1">
              <a:spcBef>
                <a:spcPct val="0"/>
              </a:spcBef>
              <a:spcAft>
                <a:spcPct val="0"/>
              </a:spcAft>
            </a:pPr>
            <a:r>
              <a:rPr lang="fr-FR" altLang="fr-FR" sz="3200" b="1" smtClean="0">
                <a:solidFill>
                  <a:srgbClr val="FF6600"/>
                </a:solidFill>
                <a:latin typeface="Arial Black" pitchFamily="34" charset="0"/>
                <a:ea typeface="Calibri" pitchFamily="34" charset="0"/>
                <a:cs typeface="Arial,Bold"/>
              </a:rPr>
              <a:t>La charte d’engagements volontaires</a:t>
            </a:r>
            <a:endParaRPr lang="fr-FR" altLang="fr-FR" sz="3200" b="1" smtClean="0">
              <a:solidFill>
                <a:srgbClr val="000000"/>
              </a:solidFill>
              <a:latin typeface="Arial Black" pitchFamily="34" charset="0"/>
              <a:ea typeface="Calibri" pitchFamily="34" charset="0"/>
              <a:cs typeface="Arial,Bold"/>
            </a:endParaRPr>
          </a:p>
          <a:p>
            <a:pPr algn="ctr" defTabSz="914400" fontAlgn="base">
              <a:spcBef>
                <a:spcPct val="0"/>
              </a:spcBef>
              <a:spcAft>
                <a:spcPct val="0"/>
              </a:spcAft>
            </a:pPr>
            <a:r>
              <a:rPr lang="fr-FR" altLang="fr-FR" sz="3200" b="1" smtClean="0">
                <a:solidFill>
                  <a:srgbClr val="FF6600"/>
                </a:solidFill>
                <a:latin typeface="Arial Black" pitchFamily="34" charset="0"/>
                <a:ea typeface="Calibri" pitchFamily="34" charset="0"/>
                <a:cs typeface="Arial,Bold"/>
              </a:rPr>
              <a:t>de réduction des émissions de CO</a:t>
            </a:r>
            <a:r>
              <a:rPr lang="fr-FR" altLang="fr-FR" sz="3200" b="1" baseline="-25000" smtClean="0">
                <a:solidFill>
                  <a:srgbClr val="FF6600"/>
                </a:solidFill>
                <a:latin typeface="Arial Black" pitchFamily="34" charset="0"/>
                <a:ea typeface="Calibri" pitchFamily="34" charset="0"/>
                <a:cs typeface="Arial,Bold"/>
              </a:rPr>
              <a:t>2</a:t>
            </a:r>
            <a:endParaRPr lang="fr-FR" altLang="fr-FR" sz="3200" b="1" baseline="-25000" smtClean="0">
              <a:solidFill>
                <a:srgbClr val="000000"/>
              </a:solidFill>
              <a:latin typeface="Arial Black" pitchFamily="34" charset="0"/>
              <a:ea typeface="Calibri" pitchFamily="34" charset="0"/>
              <a:cs typeface="Arial,Bold"/>
            </a:endParaRPr>
          </a:p>
          <a:p>
            <a:pPr algn="ctr" defTabSz="914400" fontAlgn="base">
              <a:spcBef>
                <a:spcPct val="0"/>
              </a:spcBef>
              <a:spcAft>
                <a:spcPct val="0"/>
              </a:spcAft>
            </a:pPr>
            <a:r>
              <a:rPr lang="fr-FR" altLang="fr-FR" sz="3200" b="1" smtClean="0">
                <a:solidFill>
                  <a:srgbClr val="33339A"/>
                </a:solidFill>
                <a:latin typeface="Arial Black" pitchFamily="34" charset="0"/>
                <a:ea typeface="Calibri" pitchFamily="34" charset="0"/>
                <a:cs typeface="Arial,Bold"/>
              </a:rPr>
              <a:t>Élaborée par le MEDDAT et l’ADEME</a:t>
            </a:r>
            <a:endParaRPr lang="fr-FR" altLang="fr-FR" sz="3200" b="1" smtClean="0">
              <a:solidFill>
                <a:srgbClr val="000000"/>
              </a:solidFill>
              <a:latin typeface="Arial Black" pitchFamily="34" charset="0"/>
              <a:ea typeface="Calibri" pitchFamily="34" charset="0"/>
              <a:cs typeface="Arial,Bold"/>
            </a:endParaRPr>
          </a:p>
          <a:p>
            <a:pPr algn="ctr" defTabSz="914400" fontAlgn="base">
              <a:spcBef>
                <a:spcPct val="0"/>
              </a:spcBef>
              <a:spcAft>
                <a:spcPct val="0"/>
              </a:spcAft>
            </a:pPr>
            <a:r>
              <a:rPr lang="fr-FR" altLang="fr-FR" sz="3200" b="1" smtClean="0">
                <a:solidFill>
                  <a:srgbClr val="33339A"/>
                </a:solidFill>
                <a:latin typeface="Arial Black" pitchFamily="34" charset="0"/>
                <a:ea typeface="Calibri" pitchFamily="34" charset="0"/>
                <a:cs typeface="Arial,Bold"/>
              </a:rPr>
              <a:t>en collaboration avec les organisations professionnelles.</a:t>
            </a:r>
            <a:endParaRPr lang="fr-FR" altLang="fr-FR" sz="3200" b="1" smtClean="0">
              <a:solidFill>
                <a:srgbClr val="000000"/>
              </a:solidFill>
              <a:latin typeface="Arial Black" pitchFamily="34" charset="0"/>
              <a:ea typeface="Calibri" pitchFamily="34" charset="0"/>
              <a:cs typeface="Arial,Bold"/>
            </a:endParaRPr>
          </a:p>
        </p:txBody>
      </p:sp>
      <p:pic>
        <p:nvPicPr>
          <p:cNvPr id="3086"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01271" y="5087938"/>
            <a:ext cx="2736850" cy="177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54010" y="5972969"/>
            <a:ext cx="2168222" cy="91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48068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7163"/>
            <a:ext cx="10001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86125"/>
            <a:ext cx="10001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57688"/>
            <a:ext cx="1000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29313"/>
            <a:ext cx="10001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143125"/>
            <a:ext cx="1000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000125"/>
            <a:ext cx="1000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10"/>
          <p:cNvSpPr>
            <a:spLocks noChangeArrowheads="1"/>
          </p:cNvSpPr>
          <p:nvPr/>
        </p:nvSpPr>
        <p:spPr bwMode="auto">
          <a:xfrm>
            <a:off x="604838" y="1249363"/>
            <a:ext cx="814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800" b="1">
                <a:solidFill>
                  <a:srgbClr val="FFC000"/>
                </a:solidFill>
                <a:latin typeface="Verdana" pitchFamily="34" charset="0"/>
                <a:ea typeface="Arial Unicode MS" pitchFamily="34" charset="-128"/>
                <a:cs typeface="Arial Unicode MS" pitchFamily="34" charset="-128"/>
              </a:rPr>
              <a:t>Quels  résultats ?</a:t>
            </a:r>
            <a:endParaRPr lang="fr-FR" sz="2800">
              <a:solidFill>
                <a:srgbClr val="FFC000"/>
              </a:solidFill>
              <a:latin typeface="Verdana" pitchFamily="34" charset="0"/>
            </a:endParaRPr>
          </a:p>
        </p:txBody>
      </p:sp>
      <p:sp>
        <p:nvSpPr>
          <p:cNvPr id="5130" name="Rectangle 1"/>
          <p:cNvSpPr>
            <a:spLocks noChangeArrowheads="1"/>
          </p:cNvSpPr>
          <p:nvPr/>
        </p:nvSpPr>
        <p:spPr bwMode="auto">
          <a:xfrm>
            <a:off x="1258888" y="1912938"/>
            <a:ext cx="756126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dirty="0">
                <a:latin typeface="Times New Roman" pitchFamily="18" charset="0"/>
                <a:cs typeface="Times New Roman" pitchFamily="18" charset="0"/>
              </a:rPr>
              <a:t>la Région Languedoc-Roussillon compte </a:t>
            </a:r>
            <a:r>
              <a:rPr lang="fr-FR" sz="2400" b="1" dirty="0">
                <a:solidFill>
                  <a:srgbClr val="FF0000"/>
                </a:solidFill>
                <a:latin typeface="Times New Roman" pitchFamily="18" charset="0"/>
                <a:cs typeface="Times New Roman" pitchFamily="18" charset="0"/>
              </a:rPr>
              <a:t>106</a:t>
            </a:r>
            <a:r>
              <a:rPr lang="fr-FR" sz="2400" dirty="0">
                <a:latin typeface="Times New Roman" pitchFamily="18" charset="0"/>
                <a:cs typeface="Times New Roman" pitchFamily="18" charset="0"/>
              </a:rPr>
              <a:t> entreprises adhérentes et </a:t>
            </a:r>
            <a:r>
              <a:rPr lang="fr-FR" sz="2400" b="1" dirty="0">
                <a:solidFill>
                  <a:srgbClr val="FF0000"/>
                </a:solidFill>
                <a:latin typeface="Times New Roman" pitchFamily="18" charset="0"/>
                <a:cs typeface="Times New Roman" pitchFamily="18" charset="0"/>
              </a:rPr>
              <a:t>134 </a:t>
            </a:r>
            <a:r>
              <a:rPr lang="fr-FR" sz="2400" dirty="0">
                <a:latin typeface="Times New Roman" pitchFamily="18" charset="0"/>
                <a:cs typeface="Times New Roman" pitchFamily="18" charset="0"/>
              </a:rPr>
              <a:t>adhésions (</a:t>
            </a:r>
            <a:r>
              <a:rPr lang="fr-FR" sz="2400" b="1" dirty="0">
                <a:solidFill>
                  <a:srgbClr val="FF0000"/>
                </a:solidFill>
                <a:latin typeface="Times New Roman" pitchFamily="18" charset="0"/>
                <a:cs typeface="Times New Roman" pitchFamily="18" charset="0"/>
              </a:rPr>
              <a:t>31</a:t>
            </a:r>
            <a:r>
              <a:rPr lang="fr-FR" sz="2400" dirty="0">
                <a:latin typeface="Times New Roman" pitchFamily="18" charset="0"/>
                <a:cs typeface="Times New Roman" pitchFamily="18" charset="0"/>
              </a:rPr>
              <a:t> entreprises ont adhéré pour une deuxième période de </a:t>
            </a:r>
            <a:r>
              <a:rPr lang="fr-FR" sz="2400" b="1" dirty="0">
                <a:solidFill>
                  <a:srgbClr val="FF0000"/>
                </a:solidFill>
                <a:latin typeface="Times New Roman" pitchFamily="18" charset="0"/>
                <a:cs typeface="Times New Roman" pitchFamily="18" charset="0"/>
              </a:rPr>
              <a:t>3</a:t>
            </a:r>
            <a:r>
              <a:rPr lang="fr-FR" sz="2400" dirty="0">
                <a:latin typeface="Times New Roman" pitchFamily="18" charset="0"/>
                <a:cs typeface="Times New Roman" pitchFamily="18" charset="0"/>
              </a:rPr>
              <a:t> ans)</a:t>
            </a:r>
          </a:p>
          <a:p>
            <a:endParaRPr lang="fr-FR"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	</a:t>
            </a:r>
            <a:r>
              <a:rPr lang="fr-FR" sz="2400" b="1" dirty="0">
                <a:solidFill>
                  <a:srgbClr val="FF0000"/>
                </a:solidFill>
                <a:latin typeface="Times New Roman" pitchFamily="18" charset="0"/>
                <a:cs typeface="Times New Roman" pitchFamily="18" charset="0"/>
              </a:rPr>
              <a:t>28</a:t>
            </a:r>
            <a:r>
              <a:rPr lang="fr-FR" sz="2400" dirty="0">
                <a:latin typeface="Times New Roman" pitchFamily="18" charset="0"/>
                <a:cs typeface="Times New Roman" pitchFamily="18" charset="0"/>
              </a:rPr>
              <a:t> entreprises de transports de personnes</a:t>
            </a:r>
          </a:p>
          <a:p>
            <a:r>
              <a:rPr lang="fr-FR" sz="2400" dirty="0">
                <a:latin typeface="Times New Roman" pitchFamily="18" charset="0"/>
                <a:cs typeface="Times New Roman" pitchFamily="18" charset="0"/>
              </a:rPr>
              <a:t>•	</a:t>
            </a:r>
            <a:r>
              <a:rPr lang="fr-FR" sz="2400" b="1" dirty="0">
                <a:solidFill>
                  <a:srgbClr val="FF0000"/>
                </a:solidFill>
                <a:latin typeface="Times New Roman" pitchFamily="18" charset="0"/>
                <a:cs typeface="Times New Roman" pitchFamily="18" charset="0"/>
              </a:rPr>
              <a:t>78</a:t>
            </a:r>
            <a:r>
              <a:rPr lang="fr-FR" sz="2400" dirty="0">
                <a:latin typeface="Times New Roman" pitchFamily="18" charset="0"/>
                <a:cs typeface="Times New Roman" pitchFamily="18" charset="0"/>
              </a:rPr>
              <a:t> entreprises de transports de marchandises</a:t>
            </a:r>
          </a:p>
          <a:p>
            <a:endParaRPr lang="fr-FR"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La charte concerne </a:t>
            </a:r>
            <a:r>
              <a:rPr lang="fr-FR" sz="2400" b="1" dirty="0">
                <a:solidFill>
                  <a:srgbClr val="FF0000"/>
                </a:solidFill>
                <a:latin typeface="Times New Roman" pitchFamily="18" charset="0"/>
                <a:cs typeface="Times New Roman" pitchFamily="18" charset="0"/>
              </a:rPr>
              <a:t>3 549 </a:t>
            </a:r>
            <a:r>
              <a:rPr lang="fr-FR" sz="2400" dirty="0">
                <a:latin typeface="Times New Roman" pitchFamily="18" charset="0"/>
                <a:cs typeface="Times New Roman" pitchFamily="18" charset="0"/>
              </a:rPr>
              <a:t>conducteurs (soit environ </a:t>
            </a:r>
            <a:r>
              <a:rPr lang="fr-FR" sz="2400" b="1" dirty="0">
                <a:solidFill>
                  <a:srgbClr val="FF0000"/>
                </a:solidFill>
                <a:latin typeface="Times New Roman" pitchFamily="18" charset="0"/>
                <a:cs typeface="Times New Roman" pitchFamily="18" charset="0"/>
              </a:rPr>
              <a:t>25%</a:t>
            </a:r>
            <a:r>
              <a:rPr lang="fr-FR" sz="2400" dirty="0">
                <a:latin typeface="Times New Roman" pitchFamily="18" charset="0"/>
                <a:cs typeface="Times New Roman" pitchFamily="18" charset="0"/>
              </a:rPr>
              <a:t> du nombre de conducteur de la région), </a:t>
            </a:r>
            <a:r>
              <a:rPr lang="fr-FR" sz="2400" b="1" dirty="0">
                <a:solidFill>
                  <a:srgbClr val="FF0000"/>
                </a:solidFill>
                <a:latin typeface="Times New Roman" pitchFamily="18" charset="0"/>
                <a:cs typeface="Times New Roman" pitchFamily="18" charset="0"/>
              </a:rPr>
              <a:t>5 824 </a:t>
            </a:r>
            <a:r>
              <a:rPr lang="fr-FR" sz="2400" dirty="0">
                <a:latin typeface="Times New Roman" pitchFamily="18" charset="0"/>
                <a:cs typeface="Times New Roman" pitchFamily="18" charset="0"/>
              </a:rPr>
              <a:t>salariés et  </a:t>
            </a:r>
            <a:r>
              <a:rPr lang="fr-FR" sz="2400" b="1" dirty="0">
                <a:solidFill>
                  <a:srgbClr val="FF0000"/>
                </a:solidFill>
                <a:latin typeface="Times New Roman" pitchFamily="18" charset="0"/>
                <a:cs typeface="Times New Roman" pitchFamily="18" charset="0"/>
              </a:rPr>
              <a:t>3 255 </a:t>
            </a:r>
            <a:r>
              <a:rPr lang="fr-FR" sz="2400" dirty="0" smtClean="0">
                <a:latin typeface="Times New Roman" pitchFamily="18" charset="0"/>
                <a:cs typeface="Times New Roman" pitchFamily="18" charset="0"/>
              </a:rPr>
              <a:t>véhicules</a:t>
            </a:r>
          </a:p>
          <a:p>
            <a:r>
              <a:rPr lang="fr-FR" sz="2400" dirty="0" smtClean="0">
                <a:latin typeface="Times New Roman" pitchFamily="18" charset="0"/>
                <a:cs typeface="Times New Roman" pitchFamily="18" charset="0"/>
              </a:rPr>
              <a:t>Une dizaine d’entreprise devrait adhérer en fin d’année 2015</a:t>
            </a:r>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a:p>
            <a:pPr algn="r"/>
            <a:r>
              <a:rPr lang="fr-FR" sz="2400" b="1" dirty="0">
                <a:solidFill>
                  <a:srgbClr val="FF0000"/>
                </a:solidFill>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pic>
        <p:nvPicPr>
          <p:cNvPr id="5131"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34363" y="0"/>
            <a:ext cx="1819275"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32998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ltLang="fr-FR" sz="3200" dirty="0" smtClean="0">
                <a:solidFill>
                  <a:srgbClr val="DE2140"/>
                </a:solidFill>
                <a:latin typeface="Arial" pitchFamily="34" charset="0"/>
                <a:ea typeface="ＭＳ Ｐゴシック" pitchFamily="34" charset="-128"/>
                <a:cs typeface="Times New Roman" pitchFamily="18" charset="0"/>
              </a:rPr>
              <a:t>EDUCATION NATIONALE</a:t>
            </a:r>
            <a:r>
              <a:rPr lang="fr-FR" altLang="fr-FR" sz="1600" b="0" dirty="0" smtClean="0">
                <a:solidFill>
                  <a:srgbClr val="293C81"/>
                </a:solidFill>
                <a:latin typeface="Arial" pitchFamily="34" charset="0"/>
                <a:ea typeface="ＭＳ Ｐゴシック" pitchFamily="34" charset="-128"/>
                <a:cs typeface="Times New Roman" pitchFamily="18" charset="0"/>
              </a:rPr>
              <a:t>:</a:t>
            </a:r>
            <a:r>
              <a:rPr lang="fr-FR" altLang="fr-FR" sz="1600" b="0" dirty="0">
                <a:solidFill>
                  <a:srgbClr val="293C81"/>
                </a:solidFill>
                <a:latin typeface="Arial" pitchFamily="34" charset="0"/>
                <a:ea typeface="ＭＳ Ｐゴシック" pitchFamily="34" charset="-128"/>
                <a:cs typeface="Times New Roman" pitchFamily="18" charset="0"/>
              </a:rPr>
              <a:t/>
            </a:r>
            <a:br>
              <a:rPr lang="fr-FR" altLang="fr-FR" sz="1600" b="0" dirty="0">
                <a:solidFill>
                  <a:srgbClr val="293C81"/>
                </a:solidFill>
                <a:latin typeface="Arial" pitchFamily="34" charset="0"/>
                <a:ea typeface="ＭＳ Ｐゴシック" pitchFamily="34" charset="-128"/>
                <a:cs typeface="Times New Roman" pitchFamily="18" charset="0"/>
              </a:rPr>
            </a:br>
            <a:r>
              <a:rPr lang="fr-FR" altLang="fr-FR" sz="1600" b="0" dirty="0">
                <a:solidFill>
                  <a:srgbClr val="293C81"/>
                </a:solidFill>
                <a:latin typeface="Arial" pitchFamily="34" charset="0"/>
                <a:ea typeface="ＭＳ Ｐゴシック" pitchFamily="34" charset="-128"/>
                <a:cs typeface="Times New Roman" pitchFamily="18" charset="0"/>
              </a:rPr>
              <a:t>	</a:t>
            </a:r>
            <a:r>
              <a:rPr lang="fr-FR" altLang="fr-FR" sz="2200" dirty="0" smtClean="0">
                <a:solidFill>
                  <a:srgbClr val="000000"/>
                </a:solidFill>
                <a:latin typeface="Arial" pitchFamily="34" charset="0"/>
                <a:ea typeface="ＭＳ Ｐゴシック" pitchFamily="34" charset="-128"/>
              </a:rPr>
              <a:t>Jean-Luc DECOUX</a:t>
            </a:r>
            <a:endParaRPr lang="fr-FR" dirty="0"/>
          </a:p>
        </p:txBody>
      </p:sp>
      <p:sp>
        <p:nvSpPr>
          <p:cNvPr id="3" name="Espace réservé du contenu 2"/>
          <p:cNvSpPr>
            <a:spLocks noGrp="1"/>
          </p:cNvSpPr>
          <p:nvPr>
            <p:ph idx="1"/>
          </p:nvPr>
        </p:nvSpPr>
        <p:spPr>
          <a:xfrm>
            <a:off x="308758" y="1705572"/>
            <a:ext cx="8378042" cy="4238028"/>
          </a:xfrm>
        </p:spPr>
        <p:txBody>
          <a:bodyPr/>
          <a:lstStyle/>
          <a:p>
            <a:r>
              <a:rPr lang="fr-FR" dirty="0" smtClean="0"/>
              <a:t>Réunions de rentrée 2015 / 2016 dans les lycées sous convention.</a:t>
            </a:r>
          </a:p>
          <a:p>
            <a:r>
              <a:rPr lang="fr-FR" dirty="0"/>
              <a:t>	</a:t>
            </a:r>
            <a:r>
              <a:rPr lang="fr-FR" dirty="0" smtClean="0"/>
              <a:t>Sections conduites le 7 décembre 2015</a:t>
            </a:r>
          </a:p>
          <a:p>
            <a:r>
              <a:rPr lang="fr-FR" dirty="0"/>
              <a:t>	</a:t>
            </a:r>
            <a:r>
              <a:rPr lang="fr-FR" dirty="0" smtClean="0"/>
              <a:t>Sections tertiaires transport logistique</a:t>
            </a:r>
          </a:p>
          <a:p>
            <a:endParaRPr lang="fr-FR" dirty="0" smtClean="0"/>
          </a:p>
          <a:p>
            <a:r>
              <a:rPr lang="fr-FR" dirty="0" smtClean="0"/>
              <a:t>Le campus des métiers.</a:t>
            </a:r>
          </a:p>
          <a:p>
            <a:r>
              <a:rPr lang="fr-FR" dirty="0" smtClean="0"/>
              <a:t>	Lycée Ernest </a:t>
            </a:r>
            <a:r>
              <a:rPr lang="fr-FR" dirty="0" err="1" smtClean="0"/>
              <a:t>Ferroul</a:t>
            </a:r>
            <a:r>
              <a:rPr lang="fr-FR" dirty="0" smtClean="0"/>
              <a:t> de Lézignan Corbières (11)</a:t>
            </a:r>
          </a:p>
          <a:p>
            <a:endParaRPr lang="fr-FR" dirty="0" smtClean="0"/>
          </a:p>
          <a:p>
            <a:r>
              <a:rPr lang="fr-FR" dirty="0" smtClean="0"/>
              <a:t>Le comité de suivi académique.</a:t>
            </a:r>
          </a:p>
          <a:p>
            <a:r>
              <a:rPr lang="fr-FR" dirty="0"/>
              <a:t>	</a:t>
            </a:r>
            <a:r>
              <a:rPr lang="fr-FR" dirty="0" smtClean="0"/>
              <a:t>Première quinzaine de 2016.</a:t>
            </a:r>
          </a:p>
          <a:p>
            <a:r>
              <a:rPr lang="fr-FR" dirty="0"/>
              <a:t>	</a:t>
            </a:r>
            <a:r>
              <a:rPr lang="fr-FR" dirty="0" smtClean="0"/>
              <a:t>Fixé au jeudi 07 janvier 2016 </a:t>
            </a:r>
            <a:r>
              <a:rPr lang="fr-FR" smtClean="0"/>
              <a:t>au rectorat</a:t>
            </a:r>
            <a:endParaRPr lang="fr-FR" dirty="0"/>
          </a:p>
        </p:txBody>
      </p:sp>
      <p:sp>
        <p:nvSpPr>
          <p:cNvPr id="4" name="Espace réservé du pied de page 3"/>
          <p:cNvSpPr>
            <a:spLocks noGrp="1"/>
          </p:cNvSpPr>
          <p:nvPr>
            <p:ph type="ftr" sz="quarter" idx="11"/>
          </p:nvPr>
        </p:nvSpPr>
        <p:spPr/>
        <p:txBody>
          <a:bodyPr/>
          <a:lstStyle/>
          <a:p>
            <a:r>
              <a:rPr lang="fr-FR" dirty="0" smtClean="0"/>
              <a:t>CRFPTL du 18/11/2015</a:t>
            </a:r>
            <a:endParaRPr lang="fr-FR" dirty="0"/>
          </a:p>
        </p:txBody>
      </p:sp>
      <p:sp>
        <p:nvSpPr>
          <p:cNvPr id="5" name="Espace réservé du numéro de diapositive 4"/>
          <p:cNvSpPr>
            <a:spLocks noGrp="1"/>
          </p:cNvSpPr>
          <p:nvPr>
            <p:ph type="sldNum" sz="quarter" idx="12"/>
          </p:nvPr>
        </p:nvSpPr>
        <p:spPr/>
        <p:txBody>
          <a:bodyPr/>
          <a:lstStyle/>
          <a:p>
            <a:fld id="{3351D798-1195-D347-8169-1EB9C833A7C8}" type="slidenum">
              <a:rPr lang="fr-FR" smtClean="0"/>
              <a:pPr/>
              <a:t>3</a:t>
            </a:fld>
            <a:endParaRPr lang="fr-FR" dirty="0"/>
          </a:p>
        </p:txBody>
      </p:sp>
    </p:spTree>
    <p:extLst>
      <p:ext uri="{BB962C8B-B14F-4D97-AF65-F5344CB8AC3E}">
        <p14:creationId xmlns:p14="http://schemas.microsoft.com/office/powerpoint/2010/main" val="2831205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7163"/>
            <a:ext cx="10001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86125"/>
            <a:ext cx="10001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57688"/>
            <a:ext cx="1000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29313"/>
            <a:ext cx="10001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143125"/>
            <a:ext cx="1000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000125"/>
            <a:ext cx="1000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tangle 10"/>
          <p:cNvSpPr>
            <a:spLocks noChangeArrowheads="1"/>
          </p:cNvSpPr>
          <p:nvPr/>
        </p:nvSpPr>
        <p:spPr bwMode="auto">
          <a:xfrm>
            <a:off x="1258886" y="915987"/>
            <a:ext cx="7489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fr-FR" sz="2800" b="1" dirty="0" smtClean="0">
                <a:solidFill>
                  <a:srgbClr val="FFC000"/>
                </a:solidFill>
                <a:ea typeface="Arial Unicode MS" pitchFamily="34" charset="-128"/>
                <a:cs typeface="Arial Unicode MS" pitchFamily="34" charset="-128"/>
              </a:rPr>
              <a:t>Évolution</a:t>
            </a:r>
            <a:endParaRPr lang="fr-FR" sz="2800" dirty="0" smtClean="0">
              <a:solidFill>
                <a:srgbClr val="FFC000"/>
              </a:solidFill>
              <a:cs typeface="Arial" pitchFamily="34" charset="0"/>
            </a:endParaRPr>
          </a:p>
        </p:txBody>
      </p:sp>
      <p:sp>
        <p:nvSpPr>
          <p:cNvPr id="7178" name="Rectangle 1"/>
          <p:cNvSpPr>
            <a:spLocks noChangeArrowheads="1"/>
          </p:cNvSpPr>
          <p:nvPr/>
        </p:nvSpPr>
        <p:spPr bwMode="auto">
          <a:xfrm>
            <a:off x="1258886" y="1595438"/>
            <a:ext cx="7561262"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defRPr/>
            </a:pPr>
            <a:r>
              <a:rPr lang="fr-FR" sz="2400" b="1" dirty="0">
                <a:solidFill>
                  <a:srgbClr val="6585CF">
                    <a:lumMod val="75000"/>
                  </a:srgbClr>
                </a:solidFill>
                <a:latin typeface="Times New Roman" pitchFamily="18" charset="0"/>
                <a:cs typeface="Times New Roman" pitchFamily="18" charset="0"/>
              </a:rPr>
              <a:t>Label objectif CO</a:t>
            </a:r>
            <a:r>
              <a:rPr lang="fr-FR" sz="2400" b="1" baseline="-25000" dirty="0">
                <a:solidFill>
                  <a:srgbClr val="6585CF">
                    <a:lumMod val="75000"/>
                  </a:srgbClr>
                </a:solidFill>
                <a:latin typeface="Times New Roman" pitchFamily="18" charset="0"/>
                <a:cs typeface="Times New Roman" pitchFamily="18" charset="0"/>
              </a:rPr>
              <a:t>2</a:t>
            </a:r>
          </a:p>
          <a:p>
            <a:pPr algn="ctr" defTabSz="914400" fontAlgn="base">
              <a:spcBef>
                <a:spcPct val="0"/>
              </a:spcBef>
              <a:spcAft>
                <a:spcPct val="0"/>
              </a:spcAft>
              <a:defRPr/>
            </a:pPr>
            <a:endParaRPr lang="fr-FR" sz="2400" dirty="0">
              <a:solidFill>
                <a:prstClr val="black"/>
              </a:solidFill>
              <a:latin typeface="Times New Roman" pitchFamily="18" charset="0"/>
              <a:cs typeface="Times New Roman" pitchFamily="18" charset="0"/>
            </a:endParaRPr>
          </a:p>
          <a:p>
            <a:pPr defTabSz="914400" fontAlgn="base">
              <a:spcBef>
                <a:spcPct val="0"/>
              </a:spcBef>
              <a:spcAft>
                <a:spcPct val="0"/>
              </a:spcAft>
              <a:defRPr/>
            </a:pPr>
            <a:r>
              <a:rPr lang="fr-FR" sz="2400" b="1" dirty="0">
                <a:solidFill>
                  <a:prstClr val="black"/>
                </a:solidFill>
                <a:latin typeface="Times New Roman" pitchFamily="18" charset="0"/>
                <a:cs typeface="Times New Roman" pitchFamily="18" charset="0"/>
              </a:rPr>
              <a:t>Premier semestre 2015, test sur 12 entreprises dont 2 en LR (Transports </a:t>
            </a:r>
            <a:r>
              <a:rPr lang="fr-FR" sz="2400" b="1" dirty="0" smtClean="0">
                <a:solidFill>
                  <a:prstClr val="black"/>
                </a:solidFill>
                <a:latin typeface="Times New Roman" pitchFamily="18" charset="0"/>
                <a:cs typeface="Times New Roman" pitchFamily="18" charset="0"/>
              </a:rPr>
              <a:t>SALVA </a:t>
            </a:r>
            <a:r>
              <a:rPr lang="fr-FR" sz="2400" b="1" dirty="0">
                <a:solidFill>
                  <a:prstClr val="black"/>
                </a:solidFill>
                <a:latin typeface="Times New Roman" pitchFamily="18" charset="0"/>
                <a:cs typeface="Times New Roman" pitchFamily="18" charset="0"/>
              </a:rPr>
              <a:t>et Transports RUIZ)</a:t>
            </a:r>
          </a:p>
          <a:p>
            <a:pPr defTabSz="914400" fontAlgn="base">
              <a:spcBef>
                <a:spcPct val="0"/>
              </a:spcBef>
              <a:spcAft>
                <a:spcPct val="0"/>
              </a:spcAft>
              <a:defRPr/>
            </a:pPr>
            <a:endParaRPr lang="fr-FR" sz="2400" b="1" dirty="0">
              <a:solidFill>
                <a:prstClr val="black"/>
              </a:solidFill>
              <a:latin typeface="Times New Roman" pitchFamily="18" charset="0"/>
              <a:cs typeface="Times New Roman" pitchFamily="18" charset="0"/>
            </a:endParaRPr>
          </a:p>
          <a:p>
            <a:pPr defTabSz="914400" fontAlgn="base">
              <a:spcBef>
                <a:spcPct val="0"/>
              </a:spcBef>
              <a:spcAft>
                <a:spcPct val="0"/>
              </a:spcAft>
              <a:defRPr/>
            </a:pPr>
            <a:r>
              <a:rPr lang="fr-FR" sz="2400" b="1" dirty="0">
                <a:solidFill>
                  <a:prstClr val="black"/>
                </a:solidFill>
                <a:latin typeface="Times New Roman" pitchFamily="18" charset="0"/>
                <a:cs typeface="Times New Roman" pitchFamily="18" charset="0"/>
              </a:rPr>
              <a:t>Les principes :</a:t>
            </a:r>
          </a:p>
          <a:p>
            <a:pPr marL="342900" indent="-342900" defTabSz="914400" fontAlgn="base">
              <a:spcBef>
                <a:spcPct val="0"/>
              </a:spcBef>
              <a:spcAft>
                <a:spcPct val="0"/>
              </a:spcAft>
              <a:buFont typeface="Arial" pitchFamily="34" charset="0"/>
              <a:buChar char="•"/>
              <a:defRPr/>
            </a:pPr>
            <a:r>
              <a:rPr lang="fr-FR" sz="2400" b="1" dirty="0">
                <a:solidFill>
                  <a:prstClr val="black"/>
                </a:solidFill>
                <a:latin typeface="Times New Roman" pitchFamily="18" charset="0"/>
                <a:cs typeface="Times New Roman" pitchFamily="18" charset="0"/>
              </a:rPr>
              <a:t>Un niveau à atteindre pour être détenteur du label</a:t>
            </a:r>
          </a:p>
          <a:p>
            <a:pPr marL="342900" indent="-342900" defTabSz="914400" fontAlgn="base">
              <a:spcBef>
                <a:spcPct val="0"/>
              </a:spcBef>
              <a:spcAft>
                <a:spcPct val="0"/>
              </a:spcAft>
              <a:buFont typeface="Arial" pitchFamily="34" charset="0"/>
              <a:buChar char="•"/>
              <a:defRPr/>
            </a:pPr>
            <a:r>
              <a:rPr lang="fr-FR" sz="2400" b="1" dirty="0">
                <a:solidFill>
                  <a:prstClr val="black"/>
                </a:solidFill>
                <a:latin typeface="Times New Roman" pitchFamily="18" charset="0"/>
                <a:cs typeface="Times New Roman" pitchFamily="18" charset="0"/>
              </a:rPr>
              <a:t>Une validation par un contrôle externe</a:t>
            </a:r>
          </a:p>
          <a:p>
            <a:pPr marL="342900" indent="-342900" defTabSz="914400" fontAlgn="base">
              <a:spcBef>
                <a:spcPct val="0"/>
              </a:spcBef>
              <a:spcAft>
                <a:spcPct val="0"/>
              </a:spcAft>
              <a:buFont typeface="Arial" pitchFamily="34" charset="0"/>
              <a:buChar char="•"/>
              <a:defRPr/>
            </a:pPr>
            <a:r>
              <a:rPr lang="fr-FR" sz="2400" b="1" dirty="0">
                <a:solidFill>
                  <a:prstClr val="black"/>
                </a:solidFill>
                <a:latin typeface="Times New Roman" pitchFamily="18" charset="0"/>
                <a:cs typeface="Times New Roman" pitchFamily="18" charset="0"/>
              </a:rPr>
              <a:t>Une gestion nationale </a:t>
            </a:r>
          </a:p>
          <a:p>
            <a:pPr defTabSz="914400" fontAlgn="base">
              <a:spcBef>
                <a:spcPct val="0"/>
              </a:spcBef>
              <a:spcAft>
                <a:spcPct val="0"/>
              </a:spcAft>
              <a:defRPr/>
            </a:pPr>
            <a:r>
              <a:rPr lang="fr-FR" sz="2400" b="1" dirty="0">
                <a:solidFill>
                  <a:prstClr val="black"/>
                </a:solidFill>
                <a:latin typeface="Times New Roman" pitchFamily="18" charset="0"/>
                <a:cs typeface="Times New Roman" pitchFamily="18" charset="0"/>
              </a:rPr>
              <a:t> 	</a:t>
            </a:r>
          </a:p>
          <a:p>
            <a:pPr defTabSz="914400" fontAlgn="base">
              <a:spcBef>
                <a:spcPct val="0"/>
              </a:spcBef>
              <a:spcAft>
                <a:spcPct val="0"/>
              </a:spcAft>
              <a:defRPr/>
            </a:pPr>
            <a:r>
              <a:rPr lang="fr-FR" sz="2400" b="1" dirty="0">
                <a:solidFill>
                  <a:prstClr val="black"/>
                </a:solidFill>
                <a:latin typeface="Times New Roman" pitchFamily="18" charset="0"/>
                <a:cs typeface="Times New Roman" pitchFamily="18" charset="0"/>
              </a:rPr>
              <a:t>	CHARTE = Déclaration d’intention</a:t>
            </a:r>
          </a:p>
          <a:p>
            <a:pPr defTabSz="914400" fontAlgn="base">
              <a:spcBef>
                <a:spcPct val="0"/>
              </a:spcBef>
              <a:spcAft>
                <a:spcPct val="0"/>
              </a:spcAft>
              <a:defRPr/>
            </a:pPr>
            <a:r>
              <a:rPr lang="fr-FR" sz="2400" b="1" dirty="0">
                <a:solidFill>
                  <a:prstClr val="black"/>
                </a:solidFill>
                <a:latin typeface="Times New Roman" pitchFamily="18" charset="0"/>
                <a:cs typeface="Times New Roman" pitchFamily="18" charset="0"/>
              </a:rPr>
              <a:t>	LABEL = Valorisation des résultats </a:t>
            </a:r>
          </a:p>
          <a:p>
            <a:pPr defTabSz="914400" fontAlgn="base">
              <a:spcBef>
                <a:spcPct val="0"/>
              </a:spcBef>
              <a:spcAft>
                <a:spcPct val="0"/>
              </a:spcAft>
              <a:defRPr/>
            </a:pPr>
            <a:endParaRPr lang="fr-FR" sz="2400" dirty="0">
              <a:solidFill>
                <a:prstClr val="black"/>
              </a:solidFill>
              <a:latin typeface="Times New Roman" pitchFamily="18" charset="0"/>
              <a:cs typeface="Times New Roman" pitchFamily="18" charset="0"/>
            </a:endParaRPr>
          </a:p>
          <a:p>
            <a:pPr defTabSz="914400" fontAlgn="base">
              <a:spcBef>
                <a:spcPct val="0"/>
              </a:spcBef>
              <a:spcAft>
                <a:spcPct val="0"/>
              </a:spcAft>
              <a:defRPr/>
            </a:pPr>
            <a:endParaRPr lang="fr-FR" sz="2400" dirty="0">
              <a:solidFill>
                <a:prstClr val="black"/>
              </a:solidFill>
              <a:latin typeface="Times New Roman" pitchFamily="18" charset="0"/>
              <a:cs typeface="Times New Roman" pitchFamily="18" charset="0"/>
            </a:endParaRPr>
          </a:p>
        </p:txBody>
      </p:sp>
      <p:pic>
        <p:nvPicPr>
          <p:cNvPr id="6155"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34363" y="0"/>
            <a:ext cx="1819275"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56382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7163"/>
            <a:ext cx="10001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86125"/>
            <a:ext cx="10001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57688"/>
            <a:ext cx="1000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29313"/>
            <a:ext cx="10001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143125"/>
            <a:ext cx="1000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000125"/>
            <a:ext cx="1000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10"/>
          <p:cNvSpPr>
            <a:spLocks noChangeArrowheads="1"/>
          </p:cNvSpPr>
          <p:nvPr/>
        </p:nvSpPr>
        <p:spPr bwMode="auto">
          <a:xfrm>
            <a:off x="1258888" y="836613"/>
            <a:ext cx="7489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fr-FR" sz="2800" b="1" dirty="0" smtClean="0">
                <a:solidFill>
                  <a:srgbClr val="FFC000"/>
                </a:solidFill>
                <a:ea typeface="Arial Unicode MS" pitchFamily="34" charset="-128"/>
                <a:cs typeface="Arial Unicode MS" pitchFamily="34" charset="-128"/>
              </a:rPr>
              <a:t>Évolution</a:t>
            </a:r>
            <a:endParaRPr lang="fr-FR" sz="2800" dirty="0" smtClean="0">
              <a:solidFill>
                <a:srgbClr val="FFC000"/>
              </a:solidFill>
              <a:cs typeface="Arial" pitchFamily="34" charset="0"/>
            </a:endParaRPr>
          </a:p>
        </p:txBody>
      </p:sp>
      <p:sp>
        <p:nvSpPr>
          <p:cNvPr id="7178" name="Rectangle 1"/>
          <p:cNvSpPr>
            <a:spLocks noChangeArrowheads="1"/>
          </p:cNvSpPr>
          <p:nvPr/>
        </p:nvSpPr>
        <p:spPr bwMode="auto">
          <a:xfrm>
            <a:off x="1258888" y="1412875"/>
            <a:ext cx="756126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defRPr/>
            </a:pPr>
            <a:r>
              <a:rPr lang="fr-FR" sz="2400" b="1" dirty="0">
                <a:solidFill>
                  <a:srgbClr val="6585CF">
                    <a:lumMod val="75000"/>
                  </a:srgbClr>
                </a:solidFill>
                <a:latin typeface="Times New Roman" pitchFamily="18" charset="0"/>
                <a:cs typeface="Times New Roman" pitchFamily="18" charset="0"/>
              </a:rPr>
              <a:t>FRET 21</a:t>
            </a:r>
            <a:endParaRPr lang="fr-FR" sz="2400" b="1" baseline="-25000" dirty="0">
              <a:solidFill>
                <a:srgbClr val="6585CF">
                  <a:lumMod val="75000"/>
                </a:srgbClr>
              </a:solidFill>
              <a:latin typeface="Times New Roman" pitchFamily="18" charset="0"/>
              <a:cs typeface="Times New Roman" pitchFamily="18" charset="0"/>
            </a:endParaRPr>
          </a:p>
          <a:p>
            <a:pPr algn="ctr" defTabSz="914400" fontAlgn="base">
              <a:spcBef>
                <a:spcPct val="0"/>
              </a:spcBef>
              <a:spcAft>
                <a:spcPct val="0"/>
              </a:spcAft>
              <a:defRPr/>
            </a:pPr>
            <a:endParaRPr lang="fr-FR" sz="2400" dirty="0">
              <a:solidFill>
                <a:prstClr val="black"/>
              </a:solidFill>
              <a:latin typeface="Times New Roman" pitchFamily="18" charset="0"/>
              <a:cs typeface="Times New Roman" pitchFamily="18" charset="0"/>
            </a:endParaRPr>
          </a:p>
          <a:p>
            <a:pPr algn="ctr" defTabSz="914400" fontAlgn="base">
              <a:spcBef>
                <a:spcPct val="0"/>
              </a:spcBef>
              <a:spcAft>
                <a:spcPct val="0"/>
              </a:spcAft>
              <a:defRPr/>
            </a:pPr>
            <a:r>
              <a:rPr lang="fr-FR" sz="2400" b="1" dirty="0">
                <a:solidFill>
                  <a:srgbClr val="6585CF">
                    <a:lumMod val="75000"/>
                  </a:srgbClr>
                </a:solidFill>
                <a:latin typeface="Times New Roman" pitchFamily="18" charset="0"/>
                <a:cs typeface="Times New Roman" pitchFamily="18" charset="0"/>
              </a:rPr>
              <a:t>les chargeurs s’engagent en faveur du climat</a:t>
            </a:r>
          </a:p>
          <a:p>
            <a:pPr defTabSz="914400" fontAlgn="base">
              <a:spcBef>
                <a:spcPct val="0"/>
              </a:spcBef>
              <a:spcAft>
                <a:spcPct val="0"/>
              </a:spcAft>
              <a:defRPr/>
            </a:pPr>
            <a:r>
              <a:rPr lang="fr-FR" sz="2400" b="1" dirty="0">
                <a:solidFill>
                  <a:prstClr val="black"/>
                </a:solidFill>
                <a:latin typeface="Times New Roman" pitchFamily="18" charset="0"/>
                <a:cs typeface="Times New Roman" pitchFamily="18" charset="0"/>
              </a:rPr>
              <a:t>9 entreprises « chargeurs » en tests : Air </a:t>
            </a:r>
            <a:r>
              <a:rPr lang="fr-FR" sz="2400" b="1" dirty="0" err="1">
                <a:solidFill>
                  <a:prstClr val="black"/>
                </a:solidFill>
                <a:latin typeface="Times New Roman" pitchFamily="18" charset="0"/>
                <a:cs typeface="Times New Roman" pitchFamily="18" charset="0"/>
              </a:rPr>
              <a:t>Products</a:t>
            </a:r>
            <a:r>
              <a:rPr lang="fr-FR" sz="2400" b="1" dirty="0">
                <a:solidFill>
                  <a:prstClr val="black"/>
                </a:solidFill>
                <a:latin typeface="Times New Roman" pitchFamily="18" charset="0"/>
                <a:cs typeface="Times New Roman" pitchFamily="18" charset="0"/>
              </a:rPr>
              <a:t>, Carrefour, </a:t>
            </a:r>
            <a:r>
              <a:rPr lang="fr-FR" sz="2400" b="1" dirty="0" smtClean="0">
                <a:solidFill>
                  <a:prstClr val="black"/>
                </a:solidFill>
                <a:latin typeface="Times New Roman" pitchFamily="18" charset="0"/>
                <a:cs typeface="Times New Roman" pitchFamily="18" charset="0"/>
              </a:rPr>
              <a:t> Coca </a:t>
            </a:r>
            <a:r>
              <a:rPr lang="fr-FR" sz="2400" b="1" dirty="0">
                <a:solidFill>
                  <a:prstClr val="black"/>
                </a:solidFill>
                <a:latin typeface="Times New Roman" pitchFamily="18" charset="0"/>
                <a:cs typeface="Times New Roman" pitchFamily="18" charset="0"/>
              </a:rPr>
              <a:t>Cola Entreprise, </a:t>
            </a:r>
            <a:r>
              <a:rPr lang="fr-FR" sz="2400" b="1" dirty="0" smtClean="0">
                <a:solidFill>
                  <a:prstClr val="black"/>
                </a:solidFill>
                <a:latin typeface="Times New Roman" pitchFamily="18" charset="0"/>
                <a:cs typeface="Times New Roman" pitchFamily="18" charset="0"/>
              </a:rPr>
              <a:t> Ferrero</a:t>
            </a:r>
            <a:r>
              <a:rPr lang="fr-FR" sz="2400" b="1" dirty="0">
                <a:solidFill>
                  <a:prstClr val="black"/>
                </a:solidFill>
                <a:latin typeface="Times New Roman" pitchFamily="18" charset="0"/>
                <a:cs typeface="Times New Roman" pitchFamily="18" charset="0"/>
              </a:rPr>
              <a:t>, </a:t>
            </a:r>
            <a:r>
              <a:rPr lang="fr-FR" sz="2400" b="1" dirty="0" smtClean="0">
                <a:solidFill>
                  <a:prstClr val="black"/>
                </a:solidFill>
                <a:latin typeface="Times New Roman" pitchFamily="18" charset="0"/>
                <a:cs typeface="Times New Roman" pitchFamily="18" charset="0"/>
              </a:rPr>
              <a:t> Fleury </a:t>
            </a:r>
            <a:r>
              <a:rPr lang="fr-FR" sz="2400" b="1" dirty="0">
                <a:solidFill>
                  <a:prstClr val="black"/>
                </a:solidFill>
                <a:latin typeface="Times New Roman" pitchFamily="18" charset="0"/>
                <a:cs typeface="Times New Roman" pitchFamily="18" charset="0"/>
              </a:rPr>
              <a:t>Michon, </a:t>
            </a:r>
            <a:r>
              <a:rPr lang="fr-FR" sz="2400" b="1" dirty="0" smtClean="0">
                <a:solidFill>
                  <a:prstClr val="black"/>
                </a:solidFill>
                <a:latin typeface="Times New Roman" pitchFamily="18" charset="0"/>
                <a:cs typeface="Times New Roman" pitchFamily="18" charset="0"/>
              </a:rPr>
              <a:t> </a:t>
            </a:r>
            <a:r>
              <a:rPr lang="fr-FR" sz="2400" b="1" dirty="0" err="1" smtClean="0">
                <a:solidFill>
                  <a:prstClr val="black"/>
                </a:solidFill>
                <a:latin typeface="Times New Roman" pitchFamily="18" charset="0"/>
                <a:cs typeface="Times New Roman" pitchFamily="18" charset="0"/>
              </a:rPr>
              <a:t>Hénaff</a:t>
            </a:r>
            <a:r>
              <a:rPr lang="fr-FR" sz="2400" b="1" dirty="0">
                <a:solidFill>
                  <a:prstClr val="black"/>
                </a:solidFill>
                <a:latin typeface="Times New Roman" pitchFamily="18" charset="0"/>
                <a:cs typeface="Times New Roman" pitchFamily="18" charset="0"/>
              </a:rPr>
              <a:t>, </a:t>
            </a:r>
            <a:r>
              <a:rPr lang="fr-FR" sz="2400" b="1" dirty="0" smtClean="0">
                <a:solidFill>
                  <a:prstClr val="black"/>
                </a:solidFill>
                <a:latin typeface="Times New Roman" pitchFamily="18" charset="0"/>
                <a:cs typeface="Times New Roman" pitchFamily="18" charset="0"/>
              </a:rPr>
              <a:t> </a:t>
            </a:r>
            <a:r>
              <a:rPr lang="fr-FR" sz="2400" b="1" dirty="0" err="1" smtClean="0">
                <a:solidFill>
                  <a:prstClr val="black"/>
                </a:solidFill>
                <a:latin typeface="Times New Roman" pitchFamily="18" charset="0"/>
                <a:cs typeface="Times New Roman" pitchFamily="18" charset="0"/>
              </a:rPr>
              <a:t>Orrion</a:t>
            </a:r>
            <a:r>
              <a:rPr lang="fr-FR" sz="2400" b="1" dirty="0" smtClean="0">
                <a:solidFill>
                  <a:prstClr val="black"/>
                </a:solidFill>
                <a:latin typeface="Times New Roman" pitchFamily="18" charset="0"/>
                <a:cs typeface="Times New Roman" pitchFamily="18" charset="0"/>
              </a:rPr>
              <a:t> </a:t>
            </a:r>
            <a:r>
              <a:rPr lang="fr-FR" sz="2400" b="1" dirty="0" err="1">
                <a:solidFill>
                  <a:prstClr val="black"/>
                </a:solidFill>
                <a:latin typeface="Times New Roman" pitchFamily="18" charset="0"/>
                <a:cs typeface="Times New Roman" pitchFamily="18" charset="0"/>
              </a:rPr>
              <a:t>Chemicals</a:t>
            </a:r>
            <a:r>
              <a:rPr lang="fr-FR" sz="2400" b="1" dirty="0">
                <a:solidFill>
                  <a:prstClr val="black"/>
                </a:solidFill>
                <a:latin typeface="Times New Roman" pitchFamily="18" charset="0"/>
                <a:cs typeface="Times New Roman" pitchFamily="18" charset="0"/>
              </a:rPr>
              <a:t> </a:t>
            </a:r>
            <a:r>
              <a:rPr lang="fr-FR" sz="2400" b="1" dirty="0" err="1">
                <a:solidFill>
                  <a:prstClr val="black"/>
                </a:solidFill>
                <a:latin typeface="Times New Roman" pitchFamily="18" charset="0"/>
                <a:cs typeface="Times New Roman" pitchFamily="18" charset="0"/>
              </a:rPr>
              <a:t>Orgaform</a:t>
            </a:r>
            <a:r>
              <a:rPr lang="fr-FR" sz="2400" b="1" dirty="0">
                <a:solidFill>
                  <a:prstClr val="black"/>
                </a:solidFill>
                <a:latin typeface="Times New Roman" pitchFamily="18" charset="0"/>
                <a:cs typeface="Times New Roman" pitchFamily="18" charset="0"/>
              </a:rPr>
              <a:t>, Placoplatre et SCA</a:t>
            </a:r>
          </a:p>
          <a:p>
            <a:pPr defTabSz="914400" fontAlgn="base">
              <a:spcBef>
                <a:spcPct val="0"/>
              </a:spcBef>
              <a:spcAft>
                <a:spcPct val="0"/>
              </a:spcAft>
              <a:defRPr/>
            </a:pPr>
            <a:endParaRPr lang="fr-FR" sz="2400" b="1" dirty="0">
              <a:solidFill>
                <a:prstClr val="black"/>
              </a:solidFill>
              <a:latin typeface="Times New Roman" pitchFamily="18" charset="0"/>
              <a:cs typeface="Times New Roman" pitchFamily="18" charset="0"/>
            </a:endParaRPr>
          </a:p>
          <a:p>
            <a:pPr defTabSz="914400" fontAlgn="base">
              <a:spcBef>
                <a:spcPct val="0"/>
              </a:spcBef>
              <a:spcAft>
                <a:spcPct val="0"/>
              </a:spcAft>
              <a:defRPr/>
            </a:pPr>
            <a:r>
              <a:rPr lang="fr-FR" sz="2400" b="1" dirty="0">
                <a:solidFill>
                  <a:prstClr val="black"/>
                </a:solidFill>
                <a:latin typeface="Times New Roman" pitchFamily="18" charset="0"/>
                <a:cs typeface="Times New Roman" pitchFamily="18" charset="0"/>
              </a:rPr>
              <a:t>Les principes :</a:t>
            </a:r>
          </a:p>
          <a:p>
            <a:pPr marL="800100" lvl="1" indent="-342900" defTabSz="914400" fontAlgn="base">
              <a:spcBef>
                <a:spcPct val="0"/>
              </a:spcBef>
              <a:spcAft>
                <a:spcPct val="0"/>
              </a:spcAft>
              <a:buFont typeface="Arial" pitchFamily="34" charset="0"/>
              <a:buChar char="•"/>
              <a:defRPr/>
            </a:pPr>
            <a:r>
              <a:rPr lang="fr-FR" sz="2400" b="1" dirty="0">
                <a:solidFill>
                  <a:prstClr val="black"/>
                </a:solidFill>
                <a:latin typeface="Times New Roman" pitchFamily="18" charset="0"/>
                <a:cs typeface="Times New Roman" pitchFamily="18" charset="0"/>
              </a:rPr>
              <a:t>Volontariat </a:t>
            </a:r>
          </a:p>
          <a:p>
            <a:pPr marL="800100" lvl="1" indent="-342900" defTabSz="914400" fontAlgn="base">
              <a:spcBef>
                <a:spcPct val="0"/>
              </a:spcBef>
              <a:spcAft>
                <a:spcPct val="0"/>
              </a:spcAft>
              <a:buFont typeface="Arial" pitchFamily="34" charset="0"/>
              <a:buChar char="•"/>
              <a:defRPr/>
            </a:pPr>
            <a:r>
              <a:rPr lang="fr-FR" sz="2400" b="1" dirty="0">
                <a:solidFill>
                  <a:prstClr val="black"/>
                </a:solidFill>
                <a:latin typeface="Times New Roman" pitchFamily="18" charset="0"/>
                <a:cs typeface="Times New Roman" pitchFamily="18" charset="0"/>
              </a:rPr>
              <a:t>Accord avec l’ADEME </a:t>
            </a:r>
          </a:p>
          <a:p>
            <a:pPr marL="800100" lvl="1" indent="-342900" defTabSz="914400" fontAlgn="base">
              <a:spcBef>
                <a:spcPct val="0"/>
              </a:spcBef>
              <a:spcAft>
                <a:spcPct val="0"/>
              </a:spcAft>
              <a:buFont typeface="Arial" pitchFamily="34" charset="0"/>
              <a:buChar char="•"/>
              <a:defRPr/>
            </a:pPr>
            <a:r>
              <a:rPr lang="fr-FR" sz="2400" b="1" dirty="0">
                <a:solidFill>
                  <a:prstClr val="black"/>
                </a:solidFill>
                <a:latin typeface="Times New Roman" pitchFamily="18" charset="0"/>
                <a:cs typeface="Times New Roman" pitchFamily="18" charset="0"/>
              </a:rPr>
              <a:t>Objectif de réduction des émissions de CO</a:t>
            </a:r>
            <a:r>
              <a:rPr lang="fr-FR" sz="2400" b="1" baseline="-25000" dirty="0">
                <a:solidFill>
                  <a:prstClr val="black"/>
                </a:solidFill>
                <a:latin typeface="Times New Roman" pitchFamily="18" charset="0"/>
                <a:cs typeface="Times New Roman" pitchFamily="18" charset="0"/>
              </a:rPr>
              <a:t>2</a:t>
            </a:r>
            <a:r>
              <a:rPr lang="fr-FR" sz="2400" b="1" dirty="0">
                <a:solidFill>
                  <a:prstClr val="black"/>
                </a:solidFill>
                <a:latin typeface="Times New Roman" pitchFamily="18" charset="0"/>
                <a:cs typeface="Times New Roman" pitchFamily="18" charset="0"/>
              </a:rPr>
              <a:t> </a:t>
            </a:r>
          </a:p>
          <a:p>
            <a:pPr marL="800100" lvl="1" indent="-342900" defTabSz="914400" fontAlgn="base">
              <a:spcBef>
                <a:spcPct val="0"/>
              </a:spcBef>
              <a:spcAft>
                <a:spcPct val="0"/>
              </a:spcAft>
              <a:buFont typeface="Arial" pitchFamily="34" charset="0"/>
              <a:buChar char="•"/>
              <a:defRPr/>
            </a:pPr>
            <a:r>
              <a:rPr lang="fr-FR" sz="2400" b="1" dirty="0">
                <a:solidFill>
                  <a:prstClr val="black"/>
                </a:solidFill>
                <a:latin typeface="Times New Roman" pitchFamily="18" charset="0"/>
                <a:cs typeface="Times New Roman" pitchFamily="18" charset="0"/>
              </a:rPr>
              <a:t>Plan d’action </a:t>
            </a:r>
            <a:r>
              <a:rPr lang="fr-FR" sz="2400" dirty="0">
                <a:solidFill>
                  <a:prstClr val="black"/>
                </a:solidFill>
                <a:latin typeface="Times New Roman" pitchFamily="18" charset="0"/>
                <a:cs typeface="Times New Roman" pitchFamily="18" charset="0"/>
              </a:rPr>
              <a:t>	</a:t>
            </a:r>
          </a:p>
          <a:p>
            <a:pPr defTabSz="914400" fontAlgn="base">
              <a:spcBef>
                <a:spcPct val="0"/>
              </a:spcBef>
              <a:spcAft>
                <a:spcPct val="0"/>
              </a:spcAft>
              <a:defRPr/>
            </a:pPr>
            <a:endParaRPr lang="fr-FR" sz="2400" dirty="0">
              <a:solidFill>
                <a:prstClr val="black"/>
              </a:solidFill>
              <a:latin typeface="Times New Roman" pitchFamily="18" charset="0"/>
              <a:cs typeface="Times New Roman" pitchFamily="18" charset="0"/>
            </a:endParaRPr>
          </a:p>
        </p:txBody>
      </p:sp>
      <p:pic>
        <p:nvPicPr>
          <p:cNvPr id="7179"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34363" y="0"/>
            <a:ext cx="1819275"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50395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7163"/>
            <a:ext cx="10001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86125"/>
            <a:ext cx="10001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57688"/>
            <a:ext cx="1000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29313"/>
            <a:ext cx="10001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143125"/>
            <a:ext cx="1000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000125"/>
            <a:ext cx="1000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10"/>
          <p:cNvSpPr>
            <a:spLocks noChangeArrowheads="1"/>
          </p:cNvSpPr>
          <p:nvPr/>
        </p:nvSpPr>
        <p:spPr bwMode="auto">
          <a:xfrm>
            <a:off x="1389413" y="620713"/>
            <a:ext cx="7359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fr-FR" sz="2800" b="1" dirty="0" smtClean="0">
                <a:solidFill>
                  <a:srgbClr val="FFC000"/>
                </a:solidFill>
                <a:ea typeface="Arial Unicode MS" pitchFamily="34" charset="-128"/>
                <a:cs typeface="Arial Unicode MS" pitchFamily="34" charset="-128"/>
              </a:rPr>
              <a:t>Évolution</a:t>
            </a:r>
            <a:endParaRPr lang="fr-FR" sz="2800" dirty="0" smtClean="0">
              <a:solidFill>
                <a:srgbClr val="FFC000"/>
              </a:solidFill>
              <a:cs typeface="Arial" pitchFamily="34" charset="0"/>
            </a:endParaRPr>
          </a:p>
        </p:txBody>
      </p:sp>
      <p:sp>
        <p:nvSpPr>
          <p:cNvPr id="7178" name="Rectangle 1"/>
          <p:cNvSpPr>
            <a:spLocks noChangeArrowheads="1"/>
          </p:cNvSpPr>
          <p:nvPr/>
        </p:nvSpPr>
        <p:spPr bwMode="auto">
          <a:xfrm>
            <a:off x="1258888" y="1125538"/>
            <a:ext cx="7561262"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defRPr/>
            </a:pPr>
            <a:r>
              <a:rPr lang="fr-FR" sz="2400" b="1" dirty="0">
                <a:solidFill>
                  <a:srgbClr val="6585CF">
                    <a:lumMod val="75000"/>
                  </a:srgbClr>
                </a:solidFill>
                <a:latin typeface="Times New Roman" pitchFamily="18" charset="0"/>
                <a:cs typeface="Times New Roman" pitchFamily="18" charset="0"/>
              </a:rPr>
              <a:t>FRET 21</a:t>
            </a:r>
            <a:endParaRPr lang="fr-FR" sz="2400" dirty="0">
              <a:solidFill>
                <a:prstClr val="black"/>
              </a:solidFill>
              <a:latin typeface="Times New Roman" pitchFamily="18" charset="0"/>
              <a:cs typeface="Times New Roman" pitchFamily="18" charset="0"/>
            </a:endParaRPr>
          </a:p>
          <a:p>
            <a:pPr algn="ctr" defTabSz="914400" fontAlgn="base">
              <a:spcBef>
                <a:spcPct val="0"/>
              </a:spcBef>
              <a:spcAft>
                <a:spcPct val="0"/>
              </a:spcAft>
              <a:defRPr/>
            </a:pPr>
            <a:r>
              <a:rPr lang="fr-FR" sz="2400" b="1" dirty="0">
                <a:solidFill>
                  <a:srgbClr val="6585CF">
                    <a:lumMod val="75000"/>
                  </a:srgbClr>
                </a:solidFill>
                <a:latin typeface="Times New Roman" pitchFamily="18" charset="0"/>
                <a:cs typeface="Times New Roman" pitchFamily="18" charset="0"/>
              </a:rPr>
              <a:t>les chargeurs s’engagent en faveur du climat</a:t>
            </a:r>
          </a:p>
          <a:p>
            <a:pPr defTabSz="914400" fontAlgn="base">
              <a:spcBef>
                <a:spcPct val="0"/>
              </a:spcBef>
              <a:spcAft>
                <a:spcPct val="0"/>
              </a:spcAft>
              <a:defRPr/>
            </a:pPr>
            <a:r>
              <a:rPr lang="fr-FR" sz="2400" b="1" dirty="0">
                <a:solidFill>
                  <a:prstClr val="black"/>
                </a:solidFill>
                <a:latin typeface="Times New Roman" pitchFamily="18" charset="0"/>
                <a:cs typeface="Times New Roman" pitchFamily="18" charset="0"/>
              </a:rPr>
              <a:t>Taux de chargement : </a:t>
            </a:r>
            <a:r>
              <a:rPr lang="fr-FR" sz="2400" dirty="0">
                <a:solidFill>
                  <a:prstClr val="black"/>
                </a:solidFill>
                <a:latin typeface="Times New Roman" pitchFamily="18" charset="0"/>
                <a:cs typeface="Times New Roman" pitchFamily="18" charset="0"/>
              </a:rPr>
              <a:t>optimisation des charges palettisées, des conditions de livraison, réduction des trajets à vide, gestion mutualisée des </a:t>
            </a:r>
            <a:r>
              <a:rPr lang="fr-FR" sz="2400" dirty="0" smtClean="0">
                <a:solidFill>
                  <a:prstClr val="black"/>
                </a:solidFill>
                <a:latin typeface="Times New Roman" pitchFamily="18" charset="0"/>
                <a:cs typeface="Times New Roman" pitchFamily="18" charset="0"/>
              </a:rPr>
              <a:t>approvisionnements.</a:t>
            </a:r>
            <a:endParaRPr lang="fr-FR" sz="2400" dirty="0">
              <a:solidFill>
                <a:prstClr val="black"/>
              </a:solidFill>
              <a:latin typeface="Times New Roman" pitchFamily="18" charset="0"/>
              <a:cs typeface="Times New Roman" pitchFamily="18" charset="0"/>
            </a:endParaRPr>
          </a:p>
          <a:p>
            <a:pPr defTabSz="914400" fontAlgn="base">
              <a:spcBef>
                <a:spcPct val="0"/>
              </a:spcBef>
              <a:spcAft>
                <a:spcPct val="0"/>
              </a:spcAft>
              <a:defRPr/>
            </a:pPr>
            <a:endParaRPr lang="fr-FR" sz="2400" dirty="0">
              <a:solidFill>
                <a:prstClr val="black"/>
              </a:solidFill>
              <a:latin typeface="Times New Roman" pitchFamily="18" charset="0"/>
              <a:cs typeface="Times New Roman" pitchFamily="18" charset="0"/>
            </a:endParaRPr>
          </a:p>
          <a:p>
            <a:pPr defTabSz="914400" fontAlgn="base">
              <a:spcBef>
                <a:spcPct val="0"/>
              </a:spcBef>
              <a:spcAft>
                <a:spcPct val="0"/>
              </a:spcAft>
              <a:defRPr/>
            </a:pPr>
            <a:r>
              <a:rPr lang="fr-FR" sz="2400" b="1" dirty="0">
                <a:solidFill>
                  <a:prstClr val="black"/>
                </a:solidFill>
                <a:latin typeface="Times New Roman" pitchFamily="18" charset="0"/>
                <a:cs typeface="Times New Roman" pitchFamily="18" charset="0"/>
              </a:rPr>
              <a:t>Distance parcourue : </a:t>
            </a:r>
            <a:r>
              <a:rPr lang="fr-FR" sz="2400" dirty="0">
                <a:solidFill>
                  <a:prstClr val="black"/>
                </a:solidFill>
                <a:latin typeface="Times New Roman" pitchFamily="18" charset="0"/>
                <a:cs typeface="Times New Roman" pitchFamily="18" charset="0"/>
              </a:rPr>
              <a:t>optimisation du positionnement des sites, de l’affectation des productions et des clients …</a:t>
            </a:r>
          </a:p>
          <a:p>
            <a:pPr defTabSz="914400" fontAlgn="base">
              <a:spcBef>
                <a:spcPct val="0"/>
              </a:spcBef>
              <a:spcAft>
                <a:spcPct val="0"/>
              </a:spcAft>
              <a:defRPr/>
            </a:pPr>
            <a:endParaRPr lang="fr-FR" sz="2400" dirty="0">
              <a:solidFill>
                <a:prstClr val="black"/>
              </a:solidFill>
              <a:latin typeface="Times New Roman" pitchFamily="18" charset="0"/>
              <a:cs typeface="Times New Roman" pitchFamily="18" charset="0"/>
            </a:endParaRPr>
          </a:p>
          <a:p>
            <a:pPr defTabSz="914400" fontAlgn="base">
              <a:spcBef>
                <a:spcPct val="0"/>
              </a:spcBef>
              <a:spcAft>
                <a:spcPct val="0"/>
              </a:spcAft>
              <a:defRPr/>
            </a:pPr>
            <a:r>
              <a:rPr lang="fr-FR" sz="2400" b="1" dirty="0">
                <a:solidFill>
                  <a:prstClr val="black"/>
                </a:solidFill>
                <a:latin typeface="Times New Roman" pitchFamily="18" charset="0"/>
                <a:cs typeface="Times New Roman" pitchFamily="18" charset="0"/>
              </a:rPr>
              <a:t>Moyen de transport : </a:t>
            </a:r>
            <a:r>
              <a:rPr lang="fr-FR" sz="2400" dirty="0">
                <a:solidFill>
                  <a:prstClr val="black"/>
                </a:solidFill>
                <a:latin typeface="Times New Roman" pitchFamily="18" charset="0"/>
                <a:cs typeface="Times New Roman" pitchFamily="18" charset="0"/>
              </a:rPr>
              <a:t>choix et optimisation des véhicules routiers, utilisation de modes alternatifs à la route …</a:t>
            </a:r>
          </a:p>
          <a:p>
            <a:pPr defTabSz="914400" fontAlgn="base">
              <a:spcBef>
                <a:spcPct val="0"/>
              </a:spcBef>
              <a:spcAft>
                <a:spcPct val="0"/>
              </a:spcAft>
              <a:defRPr/>
            </a:pPr>
            <a:endParaRPr lang="fr-FR" sz="2400" dirty="0">
              <a:solidFill>
                <a:prstClr val="black"/>
              </a:solidFill>
              <a:latin typeface="Times New Roman" pitchFamily="18" charset="0"/>
              <a:cs typeface="Times New Roman" pitchFamily="18" charset="0"/>
            </a:endParaRPr>
          </a:p>
          <a:p>
            <a:pPr defTabSz="914400" fontAlgn="base">
              <a:spcBef>
                <a:spcPct val="0"/>
              </a:spcBef>
              <a:spcAft>
                <a:spcPct val="0"/>
              </a:spcAft>
              <a:defRPr/>
            </a:pPr>
            <a:r>
              <a:rPr lang="fr-FR" sz="2400" b="1" dirty="0">
                <a:solidFill>
                  <a:prstClr val="black"/>
                </a:solidFill>
                <a:latin typeface="Times New Roman" pitchFamily="18" charset="0"/>
                <a:cs typeface="Times New Roman" pitchFamily="18" charset="0"/>
              </a:rPr>
              <a:t>Achat des prestations : </a:t>
            </a:r>
            <a:r>
              <a:rPr lang="fr-FR" sz="2400" dirty="0">
                <a:solidFill>
                  <a:prstClr val="black"/>
                </a:solidFill>
                <a:latin typeface="Times New Roman" pitchFamily="18" charset="0"/>
                <a:cs typeface="Times New Roman" pitchFamily="18" charset="0"/>
              </a:rPr>
              <a:t>prise en compte dans le choix des chargeurs de l’information et de la performance en CO</a:t>
            </a:r>
            <a:r>
              <a:rPr lang="fr-FR" sz="2400" baseline="-25000" dirty="0">
                <a:solidFill>
                  <a:prstClr val="black"/>
                </a:solidFill>
                <a:latin typeface="Times New Roman" pitchFamily="18" charset="0"/>
                <a:cs typeface="Times New Roman" pitchFamily="18" charset="0"/>
              </a:rPr>
              <a:t>2</a:t>
            </a:r>
            <a:r>
              <a:rPr lang="fr-FR" sz="2400" dirty="0">
                <a:solidFill>
                  <a:prstClr val="black"/>
                </a:solidFill>
                <a:latin typeface="Times New Roman" pitchFamily="18" charset="0"/>
                <a:cs typeface="Times New Roman" pitchFamily="18" charset="0"/>
              </a:rPr>
              <a:t> des solutions de </a:t>
            </a:r>
            <a:r>
              <a:rPr lang="fr-FR" sz="2400" dirty="0" smtClean="0">
                <a:solidFill>
                  <a:prstClr val="black"/>
                </a:solidFill>
                <a:latin typeface="Times New Roman" pitchFamily="18" charset="0"/>
                <a:cs typeface="Times New Roman" pitchFamily="18" charset="0"/>
              </a:rPr>
              <a:t>transport.</a:t>
            </a:r>
            <a:endParaRPr lang="fr-FR" sz="2400" dirty="0">
              <a:solidFill>
                <a:prstClr val="black"/>
              </a:solidFill>
              <a:latin typeface="Times New Roman" pitchFamily="18" charset="0"/>
              <a:cs typeface="Times New Roman" pitchFamily="18" charset="0"/>
            </a:endParaRPr>
          </a:p>
        </p:txBody>
      </p:sp>
      <p:pic>
        <p:nvPicPr>
          <p:cNvPr id="8203"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34363" y="0"/>
            <a:ext cx="1819275"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40478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07163"/>
            <a:ext cx="10001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86125"/>
            <a:ext cx="10001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357688"/>
            <a:ext cx="1000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929313"/>
            <a:ext cx="10001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7" name="Object 11"/>
          <p:cNvGraphicFramePr>
            <a:graphicFrameLocks noChangeAspect="1"/>
          </p:cNvGraphicFramePr>
          <p:nvPr/>
        </p:nvGraphicFramePr>
        <p:xfrm>
          <a:off x="2652713" y="5549900"/>
          <a:ext cx="990600" cy="1308100"/>
        </p:xfrm>
        <a:graphic>
          <a:graphicData uri="http://schemas.openxmlformats.org/presentationml/2006/ole">
            <mc:AlternateContent xmlns:mc="http://schemas.openxmlformats.org/markup-compatibility/2006">
              <mc:Choice xmlns:v="urn:schemas-microsoft-com:vml" Requires="v">
                <p:oleObj spid="_x0000_s2078" r:id="rId9" imgW="4800000" imgH="6335009" progId="">
                  <p:embed/>
                </p:oleObj>
              </mc:Choice>
              <mc:Fallback>
                <p:oleObj r:id="rId9" imgW="4800000" imgH="633500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2713" y="5549900"/>
                        <a:ext cx="9906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48" name="Picture 12" descr="ADEMERVB"/>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5875" y="5591175"/>
            <a:ext cx="1143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143125"/>
            <a:ext cx="1000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000125"/>
            <a:ext cx="1000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Titre 10"/>
          <p:cNvSpPr>
            <a:spLocks noGrp="1"/>
          </p:cNvSpPr>
          <p:nvPr/>
        </p:nvSpPr>
        <p:spPr bwMode="auto">
          <a:xfrm>
            <a:off x="714375" y="1785938"/>
            <a:ext cx="8143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r>
              <a:rPr lang="fr-FR" sz="2800" smtClean="0">
                <a:solidFill>
                  <a:prstClr val="black"/>
                </a:solidFill>
                <a:cs typeface="Arial" pitchFamily="34" charset="0"/>
              </a:rPr>
              <a:t>Contact : </a:t>
            </a:r>
            <a:br>
              <a:rPr lang="fr-FR" sz="2800" smtClean="0">
                <a:solidFill>
                  <a:prstClr val="black"/>
                </a:solidFill>
                <a:cs typeface="Arial" pitchFamily="34" charset="0"/>
              </a:rPr>
            </a:br>
            <a:r>
              <a:rPr lang="fr-FR" sz="2800" smtClean="0">
                <a:solidFill>
                  <a:prstClr val="black"/>
                </a:solidFill>
                <a:cs typeface="Arial" pitchFamily="34" charset="0"/>
              </a:rPr>
              <a:t>Bertrand DUMAS</a:t>
            </a:r>
          </a:p>
          <a:p>
            <a:pPr algn="ctr" defTabSz="914400" fontAlgn="base">
              <a:spcBef>
                <a:spcPct val="0"/>
              </a:spcBef>
              <a:spcAft>
                <a:spcPct val="0"/>
              </a:spcAft>
            </a:pPr>
            <a:endParaRPr lang="fr-FR" sz="2800" smtClean="0">
              <a:solidFill>
                <a:prstClr val="black"/>
              </a:solidFill>
              <a:cs typeface="Arial" pitchFamily="34" charset="0"/>
            </a:endParaRPr>
          </a:p>
          <a:p>
            <a:pPr algn="ctr" defTabSz="914400" fontAlgn="base">
              <a:spcBef>
                <a:spcPct val="0"/>
              </a:spcBef>
              <a:spcAft>
                <a:spcPct val="0"/>
              </a:spcAft>
            </a:pPr>
            <a:r>
              <a:rPr lang="fr-FR" sz="2800" smtClean="0">
                <a:solidFill>
                  <a:prstClr val="black"/>
                </a:solidFill>
                <a:cs typeface="Arial" pitchFamily="34" charset="0"/>
              </a:rPr>
              <a:t>Objectif.co2.lr@free.fr</a:t>
            </a:r>
            <a:br>
              <a:rPr lang="fr-FR" sz="2800" smtClean="0">
                <a:solidFill>
                  <a:prstClr val="black"/>
                </a:solidFill>
                <a:cs typeface="Arial" pitchFamily="34" charset="0"/>
              </a:rPr>
            </a:br>
            <a:r>
              <a:rPr lang="fr-FR" sz="2800" smtClean="0">
                <a:solidFill>
                  <a:prstClr val="black"/>
                </a:solidFill>
                <a:cs typeface="Arial" pitchFamily="34" charset="0"/>
              </a:rPr>
              <a:t/>
            </a:r>
            <a:br>
              <a:rPr lang="fr-FR" sz="2800" smtClean="0">
                <a:solidFill>
                  <a:prstClr val="black"/>
                </a:solidFill>
                <a:cs typeface="Arial" pitchFamily="34" charset="0"/>
              </a:rPr>
            </a:br>
            <a:r>
              <a:rPr lang="fr-FR" sz="2800" smtClean="0">
                <a:solidFill>
                  <a:prstClr val="black"/>
                </a:solidFill>
                <a:cs typeface="Arial" pitchFamily="34" charset="0"/>
              </a:rPr>
              <a:t>Mobile :06 87 33 45 45</a:t>
            </a:r>
          </a:p>
          <a:p>
            <a:pPr algn="ctr" defTabSz="914400" fontAlgn="base">
              <a:spcBef>
                <a:spcPct val="0"/>
              </a:spcBef>
              <a:spcAft>
                <a:spcPct val="0"/>
              </a:spcAft>
            </a:pPr>
            <a:endParaRPr lang="fr-FR" sz="2800" smtClean="0">
              <a:solidFill>
                <a:prstClr val="black"/>
              </a:solidFill>
              <a:cs typeface="Arial" pitchFamily="34" charset="0"/>
            </a:endParaRPr>
          </a:p>
        </p:txBody>
      </p:sp>
      <p:graphicFrame>
        <p:nvGraphicFramePr>
          <p:cNvPr id="10253" name="Object 3"/>
          <p:cNvGraphicFramePr>
            <a:graphicFrameLocks noChangeAspect="1"/>
          </p:cNvGraphicFramePr>
          <p:nvPr/>
        </p:nvGraphicFramePr>
        <p:xfrm>
          <a:off x="5946775" y="5572125"/>
          <a:ext cx="839788" cy="1285875"/>
        </p:xfrm>
        <a:graphic>
          <a:graphicData uri="http://schemas.openxmlformats.org/presentationml/2006/ole">
            <mc:AlternateContent xmlns:mc="http://schemas.openxmlformats.org/markup-compatibility/2006">
              <mc:Choice xmlns:v="urn:schemas-microsoft-com:vml" Requires="v">
                <p:oleObj spid="_x0000_s2079" r:id="rId15" imgW="5847619" imgH="8952381" progId="">
                  <p:embed/>
                </p:oleObj>
              </mc:Choice>
              <mc:Fallback>
                <p:oleObj r:id="rId15" imgW="5847619" imgH="8952381"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6775" y="5572125"/>
                        <a:ext cx="83978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54"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80238" y="5949950"/>
            <a:ext cx="2163762"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5" name="Picture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14813" y="5059363"/>
            <a:ext cx="268922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6" name="Rectangle 1"/>
          <p:cNvSpPr>
            <a:spLocks noChangeArrowheads="1"/>
          </p:cNvSpPr>
          <p:nvPr/>
        </p:nvSpPr>
        <p:spPr bwMode="auto">
          <a:xfrm>
            <a:off x="2627313" y="3733800"/>
            <a:ext cx="4392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fr-FR" sz="3600" b="1" smtClean="0">
                <a:solidFill>
                  <a:prstClr val="black"/>
                </a:solidFill>
                <a:latin typeface="Arial" pitchFamily="34" charset="0"/>
                <a:cs typeface="Arial" pitchFamily="34" charset="0"/>
              </a:rPr>
              <a:t>www.objectifco2.fr</a:t>
            </a:r>
          </a:p>
        </p:txBody>
      </p:sp>
    </p:spTree>
    <p:extLst>
      <p:ext uri="{BB962C8B-B14F-4D97-AF65-F5344CB8AC3E}">
        <p14:creationId xmlns:p14="http://schemas.microsoft.com/office/powerpoint/2010/main" val="66250913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sz="3200" dirty="0" smtClean="0">
                <a:solidFill>
                  <a:srgbClr val="DE2140"/>
                </a:solidFill>
                <a:latin typeface="Arial" pitchFamily="34" charset="0"/>
                <a:ea typeface="ＭＳ Ｐゴシック" pitchFamily="34" charset="-128"/>
                <a:cs typeface="Times New Roman" pitchFamily="18" charset="0"/>
              </a:rPr>
              <a:t>Projet </a:t>
            </a:r>
            <a:r>
              <a:rPr lang="fr-FR" altLang="fr-FR" sz="3200" smtClean="0">
                <a:solidFill>
                  <a:srgbClr val="DE2140"/>
                </a:solidFill>
                <a:latin typeface="Arial" pitchFamily="34" charset="0"/>
                <a:ea typeface="ＭＳ Ｐゴシック" pitchFamily="34" charset="-128"/>
                <a:cs typeface="Times New Roman" pitchFamily="18" charset="0"/>
              </a:rPr>
              <a:t>Européen SLOPE</a:t>
            </a:r>
            <a:r>
              <a:rPr lang="fr-FR" altLang="fr-FR" sz="1600" b="0" dirty="0">
                <a:solidFill>
                  <a:srgbClr val="293C81"/>
                </a:solidFill>
                <a:latin typeface="Arial" pitchFamily="34" charset="0"/>
                <a:ea typeface="ＭＳ Ｐゴシック" pitchFamily="34" charset="-128"/>
                <a:cs typeface="Times New Roman" pitchFamily="18" charset="0"/>
              </a:rPr>
              <a:t/>
            </a:r>
            <a:br>
              <a:rPr lang="fr-FR" altLang="fr-FR" sz="1600" b="0" dirty="0">
                <a:solidFill>
                  <a:srgbClr val="293C81"/>
                </a:solidFill>
                <a:latin typeface="Arial" pitchFamily="34" charset="0"/>
                <a:ea typeface="ＭＳ Ｐゴシック" pitchFamily="34" charset="-128"/>
                <a:cs typeface="Times New Roman" pitchFamily="18" charset="0"/>
              </a:rPr>
            </a:br>
            <a:r>
              <a:rPr lang="fr-FR" altLang="fr-FR" sz="1600" b="0" dirty="0">
                <a:solidFill>
                  <a:srgbClr val="293C81"/>
                </a:solidFill>
                <a:latin typeface="Arial" pitchFamily="34" charset="0"/>
                <a:ea typeface="ＭＳ Ｐゴシック" pitchFamily="34" charset="-128"/>
                <a:cs typeface="Times New Roman" pitchFamily="18" charset="0"/>
              </a:rPr>
              <a:t>	</a:t>
            </a:r>
            <a:r>
              <a:rPr lang="fr-FR" altLang="fr-FR" sz="2200" dirty="0" smtClean="0">
                <a:solidFill>
                  <a:srgbClr val="000000"/>
                </a:solidFill>
                <a:latin typeface="Arial" pitchFamily="34" charset="0"/>
                <a:ea typeface="ＭＳ Ｐゴシック" pitchFamily="34" charset="-128"/>
              </a:rPr>
              <a:t>Jean MARCHAND</a:t>
            </a:r>
            <a:endParaRPr lang="fr-FR" dirty="0"/>
          </a:p>
        </p:txBody>
      </p:sp>
      <p:sp>
        <p:nvSpPr>
          <p:cNvPr id="3" name="Espace réservé du contenu 2"/>
          <p:cNvSpPr>
            <a:spLocks noGrp="1"/>
          </p:cNvSpPr>
          <p:nvPr>
            <p:ph idx="1"/>
          </p:nvPr>
        </p:nvSpPr>
        <p:spPr>
          <a:xfrm>
            <a:off x="457200" y="1600201"/>
            <a:ext cx="8229600" cy="4343400"/>
          </a:xfrm>
        </p:spPr>
        <p:txBody>
          <a:bodyPr/>
          <a:lstStyle/>
          <a:p>
            <a:r>
              <a:rPr lang="en-GB" b="1" i="1" dirty="0" smtClean="0"/>
              <a:t>SLOPE (Sustainable </a:t>
            </a:r>
            <a:r>
              <a:rPr lang="en-GB" b="1" i="1" dirty="0" err="1"/>
              <a:t>LOgistics</a:t>
            </a:r>
            <a:r>
              <a:rPr lang="en-GB" b="1" i="1" dirty="0"/>
              <a:t> in Port </a:t>
            </a:r>
            <a:r>
              <a:rPr lang="en-GB" b="1" i="1" dirty="0" err="1"/>
              <a:t>citiEs</a:t>
            </a:r>
            <a:r>
              <a:rPr lang="en-GB" b="1" i="1" dirty="0"/>
              <a:t> </a:t>
            </a:r>
            <a:r>
              <a:rPr lang="en-GB" i="1" dirty="0" smtClean="0"/>
              <a:t>)</a:t>
            </a:r>
          </a:p>
          <a:p>
            <a:r>
              <a:rPr lang="en-GB" dirty="0" err="1" smtClean="0"/>
              <a:t>Partenaires</a:t>
            </a:r>
            <a:r>
              <a:rPr lang="en-GB" dirty="0" smtClean="0"/>
              <a:t> du </a:t>
            </a:r>
            <a:r>
              <a:rPr lang="en-GB" dirty="0" err="1" smtClean="0"/>
              <a:t>projet</a:t>
            </a:r>
            <a:r>
              <a:rPr lang="en-GB" dirty="0" smtClean="0"/>
              <a:t>:</a:t>
            </a:r>
          </a:p>
          <a:p>
            <a:r>
              <a:rPr lang="en-GB" dirty="0"/>
              <a:t>	</a:t>
            </a:r>
            <a:r>
              <a:rPr lang="en-GB" dirty="0" err="1" smtClean="0"/>
              <a:t>Thau</a:t>
            </a:r>
            <a:r>
              <a:rPr lang="en-GB" dirty="0" smtClean="0"/>
              <a:t> </a:t>
            </a:r>
            <a:r>
              <a:rPr lang="en-GB" dirty="0" err="1" smtClean="0"/>
              <a:t>Agglo</a:t>
            </a:r>
            <a:r>
              <a:rPr lang="en-GB" dirty="0" smtClean="0"/>
              <a:t> </a:t>
            </a:r>
          </a:p>
          <a:p>
            <a:r>
              <a:rPr lang="en-GB" dirty="0"/>
              <a:t>	</a:t>
            </a:r>
            <a:r>
              <a:rPr lang="en-GB" dirty="0" smtClean="0"/>
              <a:t>Port </a:t>
            </a:r>
            <a:r>
              <a:rPr lang="en-GB" dirty="0" err="1" smtClean="0"/>
              <a:t>Sud</a:t>
            </a:r>
            <a:r>
              <a:rPr lang="en-GB" dirty="0" smtClean="0"/>
              <a:t> de France</a:t>
            </a:r>
          </a:p>
          <a:p>
            <a:r>
              <a:rPr lang="en-GB" dirty="0"/>
              <a:t>	</a:t>
            </a:r>
            <a:r>
              <a:rPr lang="en-GB" dirty="0" smtClean="0"/>
              <a:t>VNF </a:t>
            </a:r>
            <a:r>
              <a:rPr lang="en-GB" dirty="0" err="1" smtClean="0"/>
              <a:t>Voies</a:t>
            </a:r>
            <a:r>
              <a:rPr lang="en-GB" dirty="0" smtClean="0"/>
              <a:t> </a:t>
            </a:r>
            <a:r>
              <a:rPr lang="en-GB" dirty="0" err="1" smtClean="0"/>
              <a:t>Navigables</a:t>
            </a:r>
            <a:r>
              <a:rPr lang="en-GB" dirty="0" smtClean="0"/>
              <a:t> de France</a:t>
            </a:r>
          </a:p>
          <a:p>
            <a:r>
              <a:rPr lang="en-GB" dirty="0" err="1" smtClean="0"/>
              <a:t>Finalités</a:t>
            </a:r>
            <a:r>
              <a:rPr lang="en-GB" dirty="0" smtClean="0"/>
              <a:t>:</a:t>
            </a:r>
          </a:p>
          <a:p>
            <a:r>
              <a:rPr lang="en-GB" dirty="0"/>
              <a:t>	</a:t>
            </a:r>
            <a:r>
              <a:rPr lang="en-GB" dirty="0" smtClean="0"/>
              <a:t>Sensibilisation à </a:t>
            </a:r>
            <a:r>
              <a:rPr lang="en-GB" dirty="0" err="1" smtClean="0"/>
              <a:t>l’impact</a:t>
            </a:r>
            <a:r>
              <a:rPr lang="en-GB" dirty="0" smtClean="0"/>
              <a:t> de la logistique urbaine sur l’éfficacité énergétique </a:t>
            </a:r>
            <a:r>
              <a:rPr lang="en-GB" dirty="0" err="1" smtClean="0"/>
              <a:t>dans</a:t>
            </a:r>
            <a:r>
              <a:rPr lang="en-GB" dirty="0" smtClean="0"/>
              <a:t> </a:t>
            </a:r>
            <a:r>
              <a:rPr lang="en-GB" dirty="0" err="1" smtClean="0"/>
              <a:t>une</a:t>
            </a:r>
            <a:r>
              <a:rPr lang="en-GB" dirty="0" smtClean="0"/>
              <a:t> zone </a:t>
            </a:r>
            <a:r>
              <a:rPr lang="en-GB" dirty="0" err="1" smtClean="0"/>
              <a:t>portuaire</a:t>
            </a:r>
            <a:r>
              <a:rPr lang="en-GB" dirty="0" smtClean="0"/>
              <a:t>.</a:t>
            </a:r>
          </a:p>
          <a:p>
            <a:r>
              <a:rPr lang="en-GB" dirty="0"/>
              <a:t>	</a:t>
            </a:r>
            <a:r>
              <a:rPr lang="en-GB" dirty="0" err="1" smtClean="0"/>
              <a:t>Soutien</a:t>
            </a:r>
            <a:r>
              <a:rPr lang="en-GB" dirty="0" smtClean="0"/>
              <a:t> aux </a:t>
            </a:r>
            <a:r>
              <a:rPr lang="en-GB" dirty="0" err="1" smtClean="0"/>
              <a:t>politiques</a:t>
            </a:r>
            <a:r>
              <a:rPr lang="en-GB" dirty="0" smtClean="0"/>
              <a:t> </a:t>
            </a:r>
            <a:r>
              <a:rPr lang="en-GB" dirty="0" err="1" smtClean="0"/>
              <a:t>publiques</a:t>
            </a:r>
            <a:r>
              <a:rPr lang="en-GB" dirty="0" smtClean="0"/>
              <a:t> </a:t>
            </a:r>
            <a:r>
              <a:rPr lang="en-GB" dirty="0" err="1" smtClean="0"/>
              <a:t>en</a:t>
            </a:r>
            <a:r>
              <a:rPr lang="en-GB" dirty="0" smtClean="0"/>
              <a:t> </a:t>
            </a:r>
            <a:r>
              <a:rPr lang="en-GB" dirty="0" err="1" smtClean="0"/>
              <a:t>matière</a:t>
            </a:r>
            <a:r>
              <a:rPr lang="en-GB" dirty="0" smtClean="0"/>
              <a:t> de solutions </a:t>
            </a:r>
            <a:r>
              <a:rPr lang="en-GB" dirty="0" err="1" smtClean="0"/>
              <a:t>écoergétiques</a:t>
            </a:r>
            <a:r>
              <a:rPr lang="en-GB" dirty="0" smtClean="0"/>
              <a:t> </a:t>
            </a:r>
            <a:r>
              <a:rPr lang="en-GB" dirty="0" err="1" smtClean="0"/>
              <a:t>performantes</a:t>
            </a:r>
            <a:r>
              <a:rPr lang="en-GB" dirty="0" smtClean="0"/>
              <a:t>.</a:t>
            </a:r>
            <a:endParaRPr lang="fr-FR" dirty="0"/>
          </a:p>
        </p:txBody>
      </p:sp>
      <p:sp>
        <p:nvSpPr>
          <p:cNvPr id="4" name="Espace réservé du pied de page 3"/>
          <p:cNvSpPr>
            <a:spLocks noGrp="1"/>
          </p:cNvSpPr>
          <p:nvPr>
            <p:ph type="ftr" sz="quarter" idx="11"/>
          </p:nvPr>
        </p:nvSpPr>
        <p:spPr/>
        <p:txBody>
          <a:bodyPr/>
          <a:lstStyle/>
          <a:p>
            <a:r>
              <a:rPr lang="fr-FR" dirty="0" smtClean="0"/>
              <a:t>CRFPTL du  18/11/2015</a:t>
            </a:r>
            <a:endParaRPr lang="fr-FR" dirty="0"/>
          </a:p>
        </p:txBody>
      </p:sp>
      <p:sp>
        <p:nvSpPr>
          <p:cNvPr id="5" name="Espace réservé du numéro de diapositive 4"/>
          <p:cNvSpPr>
            <a:spLocks noGrp="1"/>
          </p:cNvSpPr>
          <p:nvPr>
            <p:ph type="sldNum" sz="quarter" idx="12"/>
          </p:nvPr>
        </p:nvSpPr>
        <p:spPr/>
        <p:txBody>
          <a:bodyPr/>
          <a:lstStyle/>
          <a:p>
            <a:fld id="{3351D798-1195-D347-8169-1EB9C833A7C8}" type="slidenum">
              <a:rPr lang="fr-FR" smtClean="0"/>
              <a:pPr/>
              <a:t>34</a:t>
            </a:fld>
            <a:endParaRPr lang="fr-FR"/>
          </a:p>
        </p:txBody>
      </p:sp>
    </p:spTree>
    <p:extLst>
      <p:ext uri="{BB962C8B-B14F-4D97-AF65-F5344CB8AC3E}">
        <p14:creationId xmlns:p14="http://schemas.microsoft.com/office/powerpoint/2010/main" val="226362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sz="3200" dirty="0" smtClean="0">
                <a:solidFill>
                  <a:srgbClr val="DE2140"/>
                </a:solidFill>
                <a:latin typeface="Arial" pitchFamily="34" charset="0"/>
                <a:ea typeface="ＭＳ Ｐゴシック" pitchFamily="34" charset="-128"/>
                <a:cs typeface="Times New Roman" pitchFamily="18" charset="0"/>
              </a:rPr>
              <a:t>Questions diverses</a:t>
            </a:r>
            <a:r>
              <a:rPr lang="fr-FR" altLang="fr-FR" sz="1600" b="0" dirty="0">
                <a:solidFill>
                  <a:srgbClr val="293C81"/>
                </a:solidFill>
                <a:latin typeface="Arial" pitchFamily="34" charset="0"/>
                <a:ea typeface="ＭＳ Ｐゴシック" pitchFamily="34" charset="-128"/>
                <a:cs typeface="Times New Roman" pitchFamily="18" charset="0"/>
              </a:rPr>
              <a:t/>
            </a:r>
            <a:br>
              <a:rPr lang="fr-FR" altLang="fr-FR" sz="1600" b="0" dirty="0">
                <a:solidFill>
                  <a:srgbClr val="293C81"/>
                </a:solidFill>
                <a:latin typeface="Arial" pitchFamily="34" charset="0"/>
                <a:ea typeface="ＭＳ Ｐゴシック" pitchFamily="34" charset="-128"/>
                <a:cs typeface="Times New Roman" pitchFamily="18" charset="0"/>
              </a:rPr>
            </a:br>
            <a:r>
              <a:rPr lang="fr-FR" altLang="fr-FR" sz="1600" b="0" dirty="0">
                <a:solidFill>
                  <a:srgbClr val="293C81"/>
                </a:solidFill>
                <a:latin typeface="Arial" pitchFamily="34" charset="0"/>
                <a:ea typeface="ＭＳ Ｐゴシック" pitchFamily="34" charset="-128"/>
                <a:cs typeface="Times New Roman" pitchFamily="18" charset="0"/>
              </a:rPr>
              <a:t>	</a:t>
            </a:r>
            <a:r>
              <a:rPr lang="fr-FR" altLang="fr-FR" sz="2200" dirty="0">
                <a:solidFill>
                  <a:srgbClr val="000000"/>
                </a:solidFill>
                <a:latin typeface="Arial" pitchFamily="34" charset="0"/>
                <a:ea typeface="ＭＳ Ｐゴシック" pitchFamily="34" charset="-128"/>
              </a:rPr>
              <a:t> Michel FOURES </a:t>
            </a:r>
            <a:r>
              <a:rPr lang="fr-FR" altLang="fr-FR" sz="2200" dirty="0" smtClean="0">
                <a:solidFill>
                  <a:srgbClr val="000000"/>
                </a:solidFill>
                <a:latin typeface="Arial" pitchFamily="34" charset="0"/>
                <a:ea typeface="ＭＳ Ｐゴシック" pitchFamily="34" charset="-128"/>
              </a:rPr>
              <a:t>et Jean-Luc DECOUX</a:t>
            </a:r>
            <a:endParaRPr lang="fr-FR" dirty="0"/>
          </a:p>
        </p:txBody>
      </p:sp>
      <p:sp>
        <p:nvSpPr>
          <p:cNvPr id="3" name="Espace réservé du contenu 2"/>
          <p:cNvSpPr>
            <a:spLocks noGrp="1"/>
          </p:cNvSpPr>
          <p:nvPr>
            <p:ph idx="1"/>
          </p:nvPr>
        </p:nvSpPr>
        <p:spPr>
          <a:xfrm>
            <a:off x="457200" y="1600201"/>
            <a:ext cx="8229600" cy="4343400"/>
          </a:xfrm>
        </p:spPr>
        <p:txBody>
          <a:bodyPr/>
          <a:lstStyle/>
          <a:p>
            <a:pPr marL="457200" lvl="0" indent="-457200" defTabSz="914400" eaLnBrk="0" fontAlgn="base" hangingPunct="0">
              <a:spcBef>
                <a:spcPct val="50000"/>
              </a:spcBef>
              <a:spcAft>
                <a:spcPct val="0"/>
              </a:spcAft>
              <a:buFont typeface="Arial" panose="020B0604020202020204" pitchFamily="34" charset="0"/>
              <a:buChar char="•"/>
            </a:pPr>
            <a:r>
              <a:rPr lang="fr-FR" altLang="fr-FR" sz="2600" dirty="0" smtClean="0">
                <a:solidFill>
                  <a:srgbClr val="293C81"/>
                </a:solidFill>
                <a:latin typeface="Arial" pitchFamily="34" charset="0"/>
                <a:ea typeface="ＭＳ Ｐゴシック" pitchFamily="34" charset="-128"/>
              </a:rPr>
              <a:t>Campagne de taxe d’apprentissage 2016.</a:t>
            </a:r>
            <a:endParaRPr lang="fr-FR" altLang="fr-FR" sz="2600" dirty="0">
              <a:solidFill>
                <a:srgbClr val="293C81"/>
              </a:solidFill>
              <a:latin typeface="Arial" pitchFamily="34" charset="0"/>
              <a:ea typeface="ＭＳ Ｐゴシック" pitchFamily="34" charset="-128"/>
            </a:endParaRPr>
          </a:p>
          <a:p>
            <a:pPr marL="457200" lvl="0" indent="-457200" defTabSz="914400" eaLnBrk="0" fontAlgn="base" hangingPunct="0">
              <a:spcBef>
                <a:spcPct val="50000"/>
              </a:spcBef>
              <a:spcAft>
                <a:spcPct val="0"/>
              </a:spcAft>
              <a:buFont typeface="Arial" panose="020B0604020202020204" pitchFamily="34" charset="0"/>
              <a:buChar char="•"/>
            </a:pPr>
            <a:r>
              <a:rPr lang="fr-FR" altLang="fr-FR" sz="2600" dirty="0" smtClean="0">
                <a:solidFill>
                  <a:srgbClr val="293C81"/>
                </a:solidFill>
                <a:latin typeface="Arial" pitchFamily="34" charset="0"/>
                <a:ea typeface="ＭＳ Ｐゴシック" pitchFamily="34" charset="-128"/>
              </a:rPr>
              <a:t>Réunions OPTL nationale et régionale</a:t>
            </a:r>
            <a:r>
              <a:rPr lang="fr-FR" altLang="fr-FR" sz="2600" dirty="0">
                <a:solidFill>
                  <a:srgbClr val="293C81"/>
                </a:solidFill>
                <a:latin typeface="Arial" pitchFamily="34" charset="0"/>
                <a:ea typeface="ＭＳ Ｐゴシック" pitchFamily="34" charset="-128"/>
              </a:rPr>
              <a:t>.</a:t>
            </a:r>
          </a:p>
          <a:p>
            <a:pPr marL="457200" lvl="0" indent="-457200" defTabSz="914400" eaLnBrk="0" fontAlgn="base" hangingPunct="0">
              <a:spcBef>
                <a:spcPct val="50000"/>
              </a:spcBef>
              <a:spcAft>
                <a:spcPct val="0"/>
              </a:spcAft>
              <a:buFont typeface="Arial" panose="020B0604020202020204" pitchFamily="34" charset="0"/>
              <a:buChar char="•"/>
            </a:pPr>
            <a:r>
              <a:rPr lang="fr-FR" altLang="fr-FR" sz="2600" dirty="0" smtClean="0">
                <a:solidFill>
                  <a:srgbClr val="293C81"/>
                </a:solidFill>
                <a:latin typeface="Arial" pitchFamily="34" charset="0"/>
                <a:ea typeface="ＭＳ Ｐゴシック" pitchFamily="34" charset="-128"/>
              </a:rPr>
              <a:t>Sécurité dans la branche.</a:t>
            </a:r>
          </a:p>
          <a:p>
            <a:pPr marL="1200150" lvl="1" indent="-457200" defTabSz="914400" eaLnBrk="0" fontAlgn="base" hangingPunct="0">
              <a:spcBef>
                <a:spcPct val="50000"/>
              </a:spcBef>
              <a:spcAft>
                <a:spcPct val="0"/>
              </a:spcAft>
              <a:buFont typeface="Arial" panose="020B0604020202020204" pitchFamily="34" charset="0"/>
              <a:buChar char="•"/>
            </a:pPr>
            <a:r>
              <a:rPr lang="fr-FR" altLang="fr-FR" sz="2200" b="1" dirty="0">
                <a:solidFill>
                  <a:srgbClr val="000000"/>
                </a:solidFill>
                <a:latin typeface="Arial" pitchFamily="34" charset="0"/>
                <a:ea typeface="ＭＳ Ｐゴシック" pitchFamily="34" charset="-128"/>
              </a:rPr>
              <a:t>Ronan MALGOYRE ingénieur conseil CARSAT</a:t>
            </a:r>
          </a:p>
          <a:p>
            <a:pPr marL="457200" lvl="0" indent="-457200" defTabSz="914400" eaLnBrk="0" fontAlgn="base" hangingPunct="0">
              <a:spcBef>
                <a:spcPct val="50000"/>
              </a:spcBef>
              <a:spcAft>
                <a:spcPct val="0"/>
              </a:spcAft>
              <a:buFont typeface="Arial" panose="020B0604020202020204" pitchFamily="34" charset="0"/>
              <a:buChar char="•"/>
            </a:pPr>
            <a:r>
              <a:rPr lang="fr-FR" altLang="fr-FR" sz="2600" dirty="0" smtClean="0">
                <a:solidFill>
                  <a:srgbClr val="293C81"/>
                </a:solidFill>
                <a:latin typeface="Arial" pitchFamily="34" charset="0"/>
                <a:ea typeface="ＭＳ Ｐゴシック" pitchFamily="34" charset="-128"/>
              </a:rPr>
              <a:t>Prochaine réunion CRFPTL  LR ;</a:t>
            </a:r>
          </a:p>
          <a:p>
            <a:pPr marL="1200150" lvl="1" indent="-457200" defTabSz="914400" eaLnBrk="0" fontAlgn="base" hangingPunct="0">
              <a:spcBef>
                <a:spcPct val="50000"/>
              </a:spcBef>
              <a:spcAft>
                <a:spcPct val="0"/>
              </a:spcAft>
              <a:buFont typeface="Arial" panose="020B0604020202020204" pitchFamily="34" charset="0"/>
              <a:buChar char="•"/>
            </a:pPr>
            <a:r>
              <a:rPr lang="fr-FR" altLang="fr-FR" sz="2200" dirty="0" smtClean="0">
                <a:solidFill>
                  <a:srgbClr val="293C81"/>
                </a:solidFill>
                <a:latin typeface="Arial" pitchFamily="34" charset="0"/>
                <a:ea typeface="ＭＳ Ｐゴシック" pitchFamily="34" charset="-128"/>
              </a:rPr>
              <a:t>lieu : </a:t>
            </a:r>
            <a:r>
              <a:rPr lang="fr-FR" altLang="fr-FR" sz="2200" dirty="0" err="1" smtClean="0">
                <a:solidFill>
                  <a:srgbClr val="293C81"/>
                </a:solidFill>
                <a:latin typeface="Arial" pitchFamily="34" charset="0"/>
                <a:ea typeface="ＭＳ Ｐゴシック" pitchFamily="34" charset="-128"/>
              </a:rPr>
              <a:t>Lézignan</a:t>
            </a:r>
            <a:r>
              <a:rPr lang="fr-FR" altLang="fr-FR" sz="2200" dirty="0" smtClean="0">
                <a:solidFill>
                  <a:srgbClr val="293C81"/>
                </a:solidFill>
                <a:latin typeface="Arial" pitchFamily="34" charset="0"/>
                <a:ea typeface="ＭＳ Ｐゴシック" pitchFamily="34" charset="-128"/>
              </a:rPr>
              <a:t> </a:t>
            </a:r>
            <a:r>
              <a:rPr lang="fr-FR" altLang="fr-FR" sz="2200" dirty="0" err="1" smtClean="0">
                <a:solidFill>
                  <a:srgbClr val="293C81"/>
                </a:solidFill>
                <a:latin typeface="Arial" pitchFamily="34" charset="0"/>
                <a:ea typeface="ＭＳ Ｐゴシック" pitchFamily="34" charset="-128"/>
              </a:rPr>
              <a:t>Corbiéres</a:t>
            </a:r>
            <a:r>
              <a:rPr lang="fr-FR" altLang="fr-FR" sz="2200" dirty="0" smtClean="0">
                <a:solidFill>
                  <a:srgbClr val="293C81"/>
                </a:solidFill>
                <a:latin typeface="Arial" pitchFamily="34" charset="0"/>
                <a:ea typeface="ＭＳ Ｐゴシック" pitchFamily="34" charset="-128"/>
              </a:rPr>
              <a:t> avec visite du chantier du lycée Ernest </a:t>
            </a:r>
            <a:r>
              <a:rPr lang="fr-FR" altLang="fr-FR" sz="2200" dirty="0" err="1" smtClean="0">
                <a:solidFill>
                  <a:srgbClr val="293C81"/>
                </a:solidFill>
                <a:latin typeface="Arial" pitchFamily="34" charset="0"/>
                <a:ea typeface="ＭＳ Ｐゴシック" pitchFamily="34" charset="-128"/>
              </a:rPr>
              <a:t>Ferroul</a:t>
            </a:r>
            <a:endParaRPr lang="fr-FR" altLang="fr-FR" sz="2200" dirty="0" smtClean="0">
              <a:solidFill>
                <a:srgbClr val="293C81"/>
              </a:solidFill>
              <a:latin typeface="Arial" pitchFamily="34" charset="0"/>
              <a:ea typeface="ＭＳ Ｐゴシック" pitchFamily="34" charset="-128"/>
            </a:endParaRPr>
          </a:p>
          <a:p>
            <a:pPr marL="1200150" lvl="1" indent="-457200" defTabSz="914400" eaLnBrk="0" fontAlgn="base" hangingPunct="0">
              <a:spcBef>
                <a:spcPct val="50000"/>
              </a:spcBef>
              <a:spcAft>
                <a:spcPct val="0"/>
              </a:spcAft>
              <a:buFont typeface="Arial" panose="020B0604020202020204" pitchFamily="34" charset="0"/>
              <a:buChar char="•"/>
            </a:pPr>
            <a:r>
              <a:rPr lang="fr-FR" altLang="fr-FR" sz="2200" dirty="0" smtClean="0">
                <a:solidFill>
                  <a:srgbClr val="293C81"/>
                </a:solidFill>
                <a:latin typeface="Arial" pitchFamily="34" charset="0"/>
                <a:ea typeface="ＭＳ Ｐゴシック" pitchFamily="34" charset="-128"/>
              </a:rPr>
              <a:t>Date : Courant juin 2016 (à définir)</a:t>
            </a:r>
            <a:endParaRPr lang="fr-FR" altLang="fr-FR" sz="2200" dirty="0">
              <a:solidFill>
                <a:srgbClr val="293C81"/>
              </a:solidFill>
              <a:latin typeface="Arial" pitchFamily="34" charset="0"/>
              <a:ea typeface="ＭＳ Ｐゴシック" pitchFamily="34" charset="-128"/>
            </a:endParaRPr>
          </a:p>
        </p:txBody>
      </p:sp>
      <p:sp>
        <p:nvSpPr>
          <p:cNvPr id="4" name="Espace réservé du pied de page 3"/>
          <p:cNvSpPr>
            <a:spLocks noGrp="1"/>
          </p:cNvSpPr>
          <p:nvPr>
            <p:ph type="ftr" sz="quarter" idx="11"/>
          </p:nvPr>
        </p:nvSpPr>
        <p:spPr/>
        <p:txBody>
          <a:bodyPr/>
          <a:lstStyle/>
          <a:p>
            <a:r>
              <a:rPr lang="fr-FR" dirty="0" smtClean="0"/>
              <a:t>CRFPTL du  18/11/2015</a:t>
            </a:r>
            <a:endParaRPr lang="fr-FR" dirty="0"/>
          </a:p>
        </p:txBody>
      </p:sp>
      <p:sp>
        <p:nvSpPr>
          <p:cNvPr id="5" name="Espace réservé du numéro de diapositive 4"/>
          <p:cNvSpPr>
            <a:spLocks noGrp="1"/>
          </p:cNvSpPr>
          <p:nvPr>
            <p:ph type="sldNum" sz="quarter" idx="12"/>
          </p:nvPr>
        </p:nvSpPr>
        <p:spPr/>
        <p:txBody>
          <a:bodyPr/>
          <a:lstStyle/>
          <a:p>
            <a:fld id="{3351D798-1195-D347-8169-1EB9C833A7C8}" type="slidenum">
              <a:rPr lang="fr-FR" smtClean="0"/>
              <a:pPr/>
              <a:t>35</a:t>
            </a:fld>
            <a:endParaRPr lang="fr-FR"/>
          </a:p>
        </p:txBody>
      </p:sp>
    </p:spTree>
    <p:extLst>
      <p:ext uri="{BB962C8B-B14F-4D97-AF65-F5344CB8AC3E}">
        <p14:creationId xmlns:p14="http://schemas.microsoft.com/office/powerpoint/2010/main" val="495647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6265" y="2814452"/>
            <a:ext cx="7911935" cy="3574473"/>
          </a:xfrm>
        </p:spPr>
        <p:txBody>
          <a:bodyPr>
            <a:normAutofit/>
          </a:bodyPr>
          <a:lstStyle/>
          <a:p>
            <a:pPr algn="ctr"/>
            <a:r>
              <a:rPr lang="fr-FR" sz="4000" dirty="0"/>
              <a:t>CRFPTL </a:t>
            </a:r>
            <a:r>
              <a:rPr lang="fr-FR" sz="4000" dirty="0" smtClean="0"/>
              <a:t/>
            </a:r>
            <a:br>
              <a:rPr lang="fr-FR" sz="4000" dirty="0" smtClean="0"/>
            </a:br>
            <a:r>
              <a:rPr lang="fr-FR" sz="4000" dirty="0"/>
              <a:t/>
            </a:r>
            <a:br>
              <a:rPr lang="fr-FR" sz="4000" dirty="0"/>
            </a:br>
            <a:r>
              <a:rPr lang="fr-FR" sz="4000" dirty="0"/>
              <a:t> </a:t>
            </a:r>
            <a:r>
              <a:rPr lang="fr-FR" sz="4000" dirty="0" smtClean="0"/>
              <a:t>Merci de votre participation et de votre attention.</a:t>
            </a:r>
            <a:endParaRPr lang="fr-FR" sz="4000" dirty="0"/>
          </a:p>
        </p:txBody>
      </p:sp>
      <p:pic>
        <p:nvPicPr>
          <p:cNvPr id="3" name="Image 2" descr="L:\Espace Collaboratif\Partage Commun\DELEGATION LANGUEDOC ROUSSILLON\Information Délégation LR\CRFPTL\LOGOS CRFPTL\logo-CRFPTL-languedoc.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0764" y="370484"/>
            <a:ext cx="3513949" cy="2301464"/>
          </a:xfrm>
          <a:prstGeom prst="rect">
            <a:avLst/>
          </a:prstGeom>
          <a:noFill/>
          <a:ln>
            <a:noFill/>
          </a:ln>
        </p:spPr>
      </p:pic>
    </p:spTree>
    <p:extLst>
      <p:ext uri="{BB962C8B-B14F-4D97-AF65-F5344CB8AC3E}">
        <p14:creationId xmlns:p14="http://schemas.microsoft.com/office/powerpoint/2010/main" val="336469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sz="3200" dirty="0" smtClean="0">
                <a:solidFill>
                  <a:srgbClr val="DE2140"/>
                </a:solidFill>
                <a:latin typeface="Arial" pitchFamily="34" charset="0"/>
                <a:ea typeface="ＭＳ Ｐゴシック" pitchFamily="34" charset="-128"/>
                <a:cs typeface="Times New Roman" pitchFamily="18" charset="0"/>
              </a:rPr>
              <a:t>Mixité et Egalité professionnelle</a:t>
            </a:r>
            <a:r>
              <a:rPr lang="fr-FR" altLang="fr-FR" sz="1600" b="0" dirty="0" smtClean="0">
                <a:solidFill>
                  <a:srgbClr val="293C81"/>
                </a:solidFill>
                <a:latin typeface="Arial" pitchFamily="34" charset="0"/>
                <a:ea typeface="ＭＳ Ｐゴシック" pitchFamily="34" charset="-128"/>
                <a:cs typeface="Times New Roman" pitchFamily="18" charset="0"/>
              </a:rPr>
              <a:t>:</a:t>
            </a:r>
            <a:r>
              <a:rPr lang="fr-FR" altLang="fr-FR" sz="1600" b="0" dirty="0">
                <a:solidFill>
                  <a:srgbClr val="293C81"/>
                </a:solidFill>
                <a:latin typeface="Arial" pitchFamily="34" charset="0"/>
                <a:ea typeface="ＭＳ Ｐゴシック" pitchFamily="34" charset="-128"/>
                <a:cs typeface="Times New Roman" pitchFamily="18" charset="0"/>
              </a:rPr>
              <a:t/>
            </a:r>
            <a:br>
              <a:rPr lang="fr-FR" altLang="fr-FR" sz="1600" b="0" dirty="0">
                <a:solidFill>
                  <a:srgbClr val="293C81"/>
                </a:solidFill>
                <a:latin typeface="Arial" pitchFamily="34" charset="0"/>
                <a:ea typeface="ＭＳ Ｐゴシック" pitchFamily="34" charset="-128"/>
                <a:cs typeface="Times New Roman" pitchFamily="18" charset="0"/>
              </a:rPr>
            </a:br>
            <a:r>
              <a:rPr lang="fr-FR" altLang="fr-FR" sz="1600" b="0" dirty="0">
                <a:solidFill>
                  <a:srgbClr val="293C81"/>
                </a:solidFill>
                <a:latin typeface="Arial" pitchFamily="34" charset="0"/>
                <a:ea typeface="ＭＳ Ｐゴシック" pitchFamily="34" charset="-128"/>
                <a:cs typeface="Times New Roman" pitchFamily="18" charset="0"/>
              </a:rPr>
              <a:t>	</a:t>
            </a:r>
            <a:r>
              <a:rPr lang="fr-FR" altLang="fr-FR" sz="2200" dirty="0" smtClean="0">
                <a:solidFill>
                  <a:srgbClr val="000000"/>
                </a:solidFill>
                <a:latin typeface="Arial" pitchFamily="34" charset="0"/>
                <a:ea typeface="ＭＳ Ｐゴシック" pitchFamily="34" charset="-128"/>
              </a:rPr>
              <a:t>Isabelle ESCLAMADON</a:t>
            </a:r>
            <a:endParaRPr lang="fr-FR" dirty="0"/>
          </a:p>
        </p:txBody>
      </p:sp>
      <p:sp>
        <p:nvSpPr>
          <p:cNvPr id="3" name="Espace réservé du contenu 2"/>
          <p:cNvSpPr>
            <a:spLocks noGrp="1"/>
          </p:cNvSpPr>
          <p:nvPr>
            <p:ph idx="1"/>
          </p:nvPr>
        </p:nvSpPr>
        <p:spPr>
          <a:xfrm>
            <a:off x="457200" y="1600201"/>
            <a:ext cx="8229600" cy="4343400"/>
          </a:xfrm>
        </p:spPr>
        <p:txBody>
          <a:bodyPr/>
          <a:lstStyle/>
          <a:p>
            <a:endParaRPr lang="fr-FR" dirty="0"/>
          </a:p>
        </p:txBody>
      </p:sp>
      <p:sp>
        <p:nvSpPr>
          <p:cNvPr id="4" name="Espace réservé du pied de page 3"/>
          <p:cNvSpPr>
            <a:spLocks noGrp="1"/>
          </p:cNvSpPr>
          <p:nvPr>
            <p:ph type="ftr" sz="quarter" idx="11"/>
          </p:nvPr>
        </p:nvSpPr>
        <p:spPr/>
        <p:txBody>
          <a:bodyPr/>
          <a:lstStyle/>
          <a:p>
            <a:r>
              <a:rPr lang="fr-FR" dirty="0" smtClean="0"/>
              <a:t>CRFPTL du 18/11/2015</a:t>
            </a:r>
            <a:endParaRPr lang="fr-FR" dirty="0"/>
          </a:p>
        </p:txBody>
      </p:sp>
      <p:sp>
        <p:nvSpPr>
          <p:cNvPr id="5" name="Espace réservé du numéro de diapositive 4"/>
          <p:cNvSpPr>
            <a:spLocks noGrp="1"/>
          </p:cNvSpPr>
          <p:nvPr>
            <p:ph type="sldNum" sz="quarter" idx="12"/>
          </p:nvPr>
        </p:nvSpPr>
        <p:spPr/>
        <p:txBody>
          <a:bodyPr/>
          <a:lstStyle/>
          <a:p>
            <a:fld id="{3351D798-1195-D347-8169-1EB9C833A7C8}" type="slidenum">
              <a:rPr lang="fr-FR" smtClean="0"/>
              <a:pPr/>
              <a:t>4</a:t>
            </a:fld>
            <a:endParaRPr lang="fr-FR"/>
          </a:p>
        </p:txBody>
      </p:sp>
    </p:spTree>
    <p:extLst>
      <p:ext uri="{BB962C8B-B14F-4D97-AF65-F5344CB8AC3E}">
        <p14:creationId xmlns:p14="http://schemas.microsoft.com/office/powerpoint/2010/main" val="78334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Users\SCARRIE\AppData\Local\Microsoft\Windows\Temporary Internet Files\Content.IE5\Z9XBQ2UD\61KnQFqXZyQTSlAC0aVINYzVav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95802">
            <a:off x="6706628" y="4572000"/>
            <a:ext cx="1470121" cy="243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3"/>
          <p:cNvSpPr txBox="1">
            <a:spLocks noChangeArrowheads="1"/>
          </p:cNvSpPr>
          <p:nvPr/>
        </p:nvSpPr>
        <p:spPr bwMode="auto">
          <a:xfrm>
            <a:off x="871041" y="898073"/>
            <a:ext cx="7425010" cy="506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46" tIns="37873" rIns="75746" bIns="37873">
            <a:spAutoFit/>
          </a:bodyPr>
          <a:lstStyle>
            <a:lvl1pPr>
              <a:defRPr sz="2400">
                <a:solidFill>
                  <a:schemeClr val="tx1"/>
                </a:solidFill>
                <a:latin typeface="Times New (W1)" pitchFamily="18" charset="0"/>
              </a:defRPr>
            </a:lvl1pPr>
            <a:lvl2pPr marL="742950" indent="-285750">
              <a:defRPr sz="2400">
                <a:solidFill>
                  <a:schemeClr val="tx1"/>
                </a:solidFill>
                <a:latin typeface="Times New (W1)" pitchFamily="18" charset="0"/>
              </a:defRPr>
            </a:lvl2pPr>
            <a:lvl3pPr marL="1143000" indent="-228600">
              <a:defRPr sz="2400">
                <a:solidFill>
                  <a:schemeClr val="tx1"/>
                </a:solidFill>
                <a:latin typeface="Times New (W1)" pitchFamily="18" charset="0"/>
              </a:defRPr>
            </a:lvl3pPr>
            <a:lvl4pPr marL="1600200" indent="-228600">
              <a:defRPr sz="2400">
                <a:solidFill>
                  <a:schemeClr val="tx1"/>
                </a:solidFill>
                <a:latin typeface="Times New (W1)" pitchFamily="18" charset="0"/>
              </a:defRPr>
            </a:lvl4pPr>
            <a:lvl5pPr marL="2057400" indent="-228600">
              <a:defRPr sz="2400">
                <a:solidFill>
                  <a:schemeClr val="tx1"/>
                </a:solidFill>
                <a:latin typeface="Times New (W1)" pitchFamily="18" charset="0"/>
              </a:defRPr>
            </a:lvl5pPr>
            <a:lvl6pPr marL="2514600" indent="-228600" eaLnBrk="0" fontAlgn="base" hangingPunct="0">
              <a:spcBef>
                <a:spcPct val="0"/>
              </a:spcBef>
              <a:spcAft>
                <a:spcPct val="0"/>
              </a:spcAft>
              <a:defRPr sz="2400">
                <a:solidFill>
                  <a:schemeClr val="tx1"/>
                </a:solidFill>
                <a:latin typeface="Times New (W1)" pitchFamily="18" charset="0"/>
              </a:defRPr>
            </a:lvl6pPr>
            <a:lvl7pPr marL="2971800" indent="-228600" eaLnBrk="0" fontAlgn="base" hangingPunct="0">
              <a:spcBef>
                <a:spcPct val="0"/>
              </a:spcBef>
              <a:spcAft>
                <a:spcPct val="0"/>
              </a:spcAft>
              <a:defRPr sz="2400">
                <a:solidFill>
                  <a:schemeClr val="tx1"/>
                </a:solidFill>
                <a:latin typeface="Times New (W1)" pitchFamily="18" charset="0"/>
              </a:defRPr>
            </a:lvl7pPr>
            <a:lvl8pPr marL="3429000" indent="-228600" eaLnBrk="0" fontAlgn="base" hangingPunct="0">
              <a:spcBef>
                <a:spcPct val="0"/>
              </a:spcBef>
              <a:spcAft>
                <a:spcPct val="0"/>
              </a:spcAft>
              <a:defRPr sz="2400">
                <a:solidFill>
                  <a:schemeClr val="tx1"/>
                </a:solidFill>
                <a:latin typeface="Times New (W1)" pitchFamily="18" charset="0"/>
              </a:defRPr>
            </a:lvl8pPr>
            <a:lvl9pPr marL="3886200" indent="-228600" eaLnBrk="0" fontAlgn="base" hangingPunct="0">
              <a:spcBef>
                <a:spcPct val="0"/>
              </a:spcBef>
              <a:spcAft>
                <a:spcPct val="0"/>
              </a:spcAft>
              <a:defRPr sz="2400">
                <a:solidFill>
                  <a:schemeClr val="tx1"/>
                </a:solidFill>
                <a:latin typeface="Times New (W1)" pitchFamily="18" charset="0"/>
              </a:defRPr>
            </a:lvl9pPr>
          </a:lstStyle>
          <a:p>
            <a:pPr algn="ctr" defTabSz="757489" eaLnBrk="0" fontAlgn="base" hangingPunct="0">
              <a:spcBef>
                <a:spcPct val="0"/>
              </a:spcBef>
              <a:spcAft>
                <a:spcPct val="0"/>
              </a:spcAft>
              <a:tabLst>
                <a:tab pos="515493" algn="l"/>
              </a:tabLst>
              <a:defRPr/>
            </a:pPr>
            <a:r>
              <a:rPr lang="fr-FR" altLang="fr-FR" sz="2700" b="1" dirty="0">
                <a:solidFill>
                  <a:srgbClr val="71685A"/>
                </a:solidFill>
                <a:effectLst>
                  <a:outerShdw blurRad="38100" dist="38100" dir="2700000" algn="tl">
                    <a:srgbClr val="C0C0C0"/>
                  </a:outerShdw>
                </a:effectLst>
                <a:latin typeface="Arial" charset="0"/>
              </a:rPr>
              <a:t>DIRECCTE</a:t>
            </a:r>
          </a:p>
          <a:p>
            <a:pPr algn="ctr" defTabSz="757489" eaLnBrk="0" fontAlgn="base" hangingPunct="0">
              <a:spcBef>
                <a:spcPct val="0"/>
              </a:spcBef>
              <a:spcAft>
                <a:spcPct val="0"/>
              </a:spcAft>
              <a:tabLst>
                <a:tab pos="515493" algn="l"/>
              </a:tabLst>
              <a:defRPr/>
            </a:pPr>
            <a:r>
              <a:rPr lang="fr-FR" altLang="fr-FR" sz="2700" b="1" dirty="0">
                <a:solidFill>
                  <a:srgbClr val="71685A"/>
                </a:solidFill>
                <a:effectLst>
                  <a:outerShdw blurRad="38100" dist="38100" dir="2700000" algn="tl">
                    <a:srgbClr val="C0C0C0"/>
                  </a:outerShdw>
                </a:effectLst>
                <a:latin typeface="Arial" charset="0"/>
              </a:rPr>
              <a:t>AFT Languedoc Roussillon</a:t>
            </a:r>
            <a:endParaRPr lang="fr-FR" altLang="fr-FR" sz="2700" dirty="0">
              <a:solidFill>
                <a:srgbClr val="71685A"/>
              </a:solidFill>
              <a:effectLst>
                <a:outerShdw blurRad="38100" dist="38100" dir="2700000" algn="tl">
                  <a:srgbClr val="C0C0C0"/>
                </a:outerShdw>
              </a:effectLst>
              <a:latin typeface="Arial" charset="0"/>
            </a:endParaRPr>
          </a:p>
          <a:p>
            <a:pPr algn="ctr" defTabSz="757489" eaLnBrk="0" fontAlgn="base" hangingPunct="0">
              <a:spcBef>
                <a:spcPct val="0"/>
              </a:spcBef>
              <a:spcAft>
                <a:spcPct val="0"/>
              </a:spcAft>
              <a:tabLst>
                <a:tab pos="515493" algn="l"/>
              </a:tabLst>
              <a:defRPr/>
            </a:pPr>
            <a:endParaRPr lang="fr-FR" altLang="fr-FR" sz="2700" dirty="0">
              <a:solidFill>
                <a:srgbClr val="71685A"/>
              </a:solidFill>
              <a:effectLst>
                <a:outerShdw blurRad="38100" dist="38100" dir="2700000" algn="tl">
                  <a:srgbClr val="C0C0C0"/>
                </a:outerShdw>
              </a:effectLst>
              <a:latin typeface="Arial" charset="0"/>
            </a:endParaRPr>
          </a:p>
          <a:p>
            <a:pPr marL="378730" indent="-378730" algn="ctr" defTabSz="757489" eaLnBrk="0" fontAlgn="base" hangingPunct="0">
              <a:spcBef>
                <a:spcPct val="0"/>
              </a:spcBef>
              <a:spcAft>
                <a:spcPct val="0"/>
              </a:spcAft>
              <a:buFont typeface="Arial" panose="020B0604020202020204" pitchFamily="34" charset="0"/>
              <a:buChar char="•"/>
              <a:tabLst>
                <a:tab pos="515493" algn="l"/>
              </a:tabLst>
              <a:defRPr/>
            </a:pPr>
            <a:r>
              <a:rPr lang="fr-FR" altLang="fr-FR" sz="2700" dirty="0">
                <a:solidFill>
                  <a:srgbClr val="71685A"/>
                </a:solidFill>
                <a:effectLst>
                  <a:outerShdw blurRad="38100" dist="38100" dir="2700000" algn="tl">
                    <a:srgbClr val="C0C0C0"/>
                  </a:outerShdw>
                </a:effectLst>
                <a:latin typeface="Arial" charset="0"/>
              </a:rPr>
              <a:t>Femmes et hommes dans les métiers du transport et de la logistique</a:t>
            </a:r>
          </a:p>
          <a:p>
            <a:pPr algn="ctr" defTabSz="757489" eaLnBrk="0" fontAlgn="base" hangingPunct="0">
              <a:spcBef>
                <a:spcPct val="0"/>
              </a:spcBef>
              <a:spcAft>
                <a:spcPct val="0"/>
              </a:spcAft>
              <a:tabLst>
                <a:tab pos="515493" algn="l"/>
              </a:tabLst>
              <a:defRPr/>
            </a:pPr>
            <a:endParaRPr lang="fr-FR" altLang="fr-FR" sz="2700" dirty="0">
              <a:solidFill>
                <a:srgbClr val="71685A"/>
              </a:solidFill>
              <a:effectLst>
                <a:outerShdw blurRad="38100" dist="38100" dir="2700000" algn="tl">
                  <a:srgbClr val="C0C0C0"/>
                </a:outerShdw>
              </a:effectLst>
              <a:latin typeface="Arial" charset="0"/>
            </a:endParaRPr>
          </a:p>
          <a:p>
            <a:pPr algn="ctr" defTabSz="757489" eaLnBrk="0" fontAlgn="base" hangingPunct="0">
              <a:spcBef>
                <a:spcPct val="0"/>
              </a:spcBef>
              <a:spcAft>
                <a:spcPct val="0"/>
              </a:spcAft>
              <a:tabLst>
                <a:tab pos="515493" algn="l"/>
              </a:tabLst>
              <a:defRPr/>
            </a:pPr>
            <a:r>
              <a:rPr lang="fr-FR" altLang="fr-FR" sz="2700" dirty="0">
                <a:solidFill>
                  <a:srgbClr val="71685A"/>
                </a:solidFill>
                <a:effectLst>
                  <a:outerShdw blurRad="38100" dist="38100" dir="2700000" algn="tl">
                    <a:srgbClr val="C0C0C0"/>
                  </a:outerShdw>
                </a:effectLst>
                <a:latin typeface="Arial" charset="0"/>
              </a:rPr>
              <a:t>PETALE</a:t>
            </a:r>
          </a:p>
          <a:p>
            <a:pPr marL="378730" indent="-378730" algn="ctr" defTabSz="757489" eaLnBrk="0" fontAlgn="base" hangingPunct="0">
              <a:spcBef>
                <a:spcPct val="0"/>
              </a:spcBef>
              <a:spcAft>
                <a:spcPct val="0"/>
              </a:spcAft>
              <a:buFont typeface="Arial" panose="020B0604020202020204" pitchFamily="34" charset="0"/>
              <a:buChar char="•"/>
              <a:tabLst>
                <a:tab pos="515493" algn="l"/>
              </a:tabLst>
              <a:defRPr/>
            </a:pPr>
            <a:r>
              <a:rPr lang="fr-FR" altLang="fr-FR" sz="2700" dirty="0">
                <a:solidFill>
                  <a:srgbClr val="71685A"/>
                </a:solidFill>
                <a:effectLst>
                  <a:outerShdw blurRad="38100" dist="38100" dir="2700000" algn="tl">
                    <a:srgbClr val="C0C0C0"/>
                  </a:outerShdw>
                </a:effectLst>
                <a:latin typeface="Arial" charset="0"/>
              </a:rPr>
              <a:t>Promouvoir l’Egalité dans les Transports et les Activités Logistiques pour l’Emploi</a:t>
            </a:r>
          </a:p>
          <a:p>
            <a:pPr marL="378730" indent="-378730" algn="ctr" defTabSz="757489" eaLnBrk="0" fontAlgn="base" hangingPunct="0">
              <a:spcBef>
                <a:spcPct val="0"/>
              </a:spcBef>
              <a:spcAft>
                <a:spcPct val="0"/>
              </a:spcAft>
              <a:buFont typeface="Arial" panose="020B0604020202020204" pitchFamily="34" charset="0"/>
              <a:buChar char="•"/>
              <a:tabLst>
                <a:tab pos="515493" algn="l"/>
              </a:tabLst>
              <a:defRPr/>
            </a:pPr>
            <a:endParaRPr lang="fr-FR" altLang="fr-FR" sz="2700" dirty="0">
              <a:solidFill>
                <a:srgbClr val="71685A"/>
              </a:solidFill>
              <a:effectLst>
                <a:outerShdw blurRad="38100" dist="38100" dir="2700000" algn="tl">
                  <a:srgbClr val="C0C0C0"/>
                </a:outerShdw>
              </a:effectLst>
              <a:latin typeface="Arial" charset="0"/>
            </a:endParaRPr>
          </a:p>
          <a:p>
            <a:pPr marL="378730" indent="-378730" algn="ctr" defTabSz="757489" eaLnBrk="0" fontAlgn="base" hangingPunct="0">
              <a:spcBef>
                <a:spcPct val="0"/>
              </a:spcBef>
              <a:spcAft>
                <a:spcPct val="0"/>
              </a:spcAft>
              <a:buFont typeface="Arial" panose="020B0604020202020204" pitchFamily="34" charset="0"/>
              <a:buChar char="•"/>
              <a:tabLst>
                <a:tab pos="515493" algn="l"/>
              </a:tabLst>
              <a:defRPr/>
            </a:pPr>
            <a:r>
              <a:rPr lang="fr-FR" altLang="fr-FR" sz="2700" dirty="0">
                <a:solidFill>
                  <a:srgbClr val="71685A"/>
                </a:solidFill>
                <a:effectLst>
                  <a:outerShdw blurRad="38100" dist="38100" dir="2700000" algn="tl">
                    <a:srgbClr val="C0C0C0"/>
                  </a:outerShdw>
                </a:effectLst>
                <a:latin typeface="Arial" charset="0"/>
              </a:rPr>
              <a:t>Appel à projets Languedoc Roussillon</a:t>
            </a:r>
          </a:p>
          <a:p>
            <a:pPr marL="378730" indent="-378730" algn="ctr" defTabSz="757489" eaLnBrk="0" fontAlgn="base" hangingPunct="0">
              <a:spcBef>
                <a:spcPct val="0"/>
              </a:spcBef>
              <a:spcAft>
                <a:spcPct val="0"/>
              </a:spcAft>
              <a:buFont typeface="Arial" panose="020B0604020202020204" pitchFamily="34" charset="0"/>
              <a:buChar char="•"/>
              <a:tabLst>
                <a:tab pos="515493" algn="l"/>
              </a:tabLst>
              <a:defRPr/>
            </a:pPr>
            <a:endParaRPr lang="fr-FR" altLang="fr-FR" sz="2700" dirty="0">
              <a:solidFill>
                <a:srgbClr val="71685A"/>
              </a:solidFill>
              <a:effectLst>
                <a:outerShdw blurRad="38100" dist="38100" dir="2700000" algn="tl">
                  <a:srgbClr val="C0C0C0"/>
                </a:outerShdw>
              </a:effectLst>
              <a:latin typeface="Arial" charset="0"/>
            </a:endParaRPr>
          </a:p>
        </p:txBody>
      </p:sp>
      <p:sp>
        <p:nvSpPr>
          <p:cNvPr id="7172" name="AutoShape 6" descr="https://outlook.office365.com/owa/service.svc/s/GetFileAttachment?id=AAMkADI1NGU2ZTBjLTRjZTMtNDQwNC1hYjNlLTkyZDM5M2U5NWYwZgBGAAAAAADuMhN3o35JRIgq96pZGdcWBwAj%2BgZbmVraSq%2Fk0CRpg5xHAAA9RFMjAAAj%2BgZbmVraSq%2Fk0CRpg5xHAAEYsL7xAAABEgAQABuuV3rPq%2FFLgdO5ZxhGCV8%3D&amp;X-OWA-CANARY=wxi--mCaUk-gFjHiJ_6P2wqyxuuQM9II5WSiPaKnkB0vqAAwIO1Gb-s_HWwiN3miMSoUZgaEdqY."/>
          <p:cNvSpPr>
            <a:spLocks noChangeAspect="1" noChangeArrowheads="1"/>
          </p:cNvSpPr>
          <p:nvPr/>
        </p:nvSpPr>
        <p:spPr bwMode="auto">
          <a:xfrm>
            <a:off x="135981" y="-156481"/>
            <a:ext cx="246303" cy="26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6" tIns="37873" rIns="75746" bIns="37873"/>
          <a:lstStyle>
            <a:lvl1pPr>
              <a:defRPr sz="2400">
                <a:solidFill>
                  <a:schemeClr val="tx1"/>
                </a:solidFill>
                <a:latin typeface="Times New (W1)" pitchFamily="18" charset="0"/>
              </a:defRPr>
            </a:lvl1pPr>
            <a:lvl2pPr marL="742950" indent="-285750">
              <a:defRPr sz="2400">
                <a:solidFill>
                  <a:schemeClr val="tx1"/>
                </a:solidFill>
                <a:latin typeface="Times New (W1)" pitchFamily="18" charset="0"/>
              </a:defRPr>
            </a:lvl2pPr>
            <a:lvl3pPr marL="1143000" indent="-228600">
              <a:defRPr sz="2400">
                <a:solidFill>
                  <a:schemeClr val="tx1"/>
                </a:solidFill>
                <a:latin typeface="Times New (W1)" pitchFamily="18" charset="0"/>
              </a:defRPr>
            </a:lvl3pPr>
            <a:lvl4pPr marL="1600200" indent="-228600">
              <a:defRPr sz="2400">
                <a:solidFill>
                  <a:schemeClr val="tx1"/>
                </a:solidFill>
                <a:latin typeface="Times New (W1)" pitchFamily="18" charset="0"/>
              </a:defRPr>
            </a:lvl4pPr>
            <a:lvl5pPr marL="2057400" indent="-228600">
              <a:defRPr sz="2400">
                <a:solidFill>
                  <a:schemeClr val="tx1"/>
                </a:solidFill>
                <a:latin typeface="Times New (W1)" pitchFamily="18" charset="0"/>
              </a:defRPr>
            </a:lvl5pPr>
            <a:lvl6pPr marL="2514600" indent="-228600" eaLnBrk="0" fontAlgn="base" hangingPunct="0">
              <a:spcBef>
                <a:spcPct val="0"/>
              </a:spcBef>
              <a:spcAft>
                <a:spcPct val="0"/>
              </a:spcAft>
              <a:defRPr sz="2400">
                <a:solidFill>
                  <a:schemeClr val="tx1"/>
                </a:solidFill>
                <a:latin typeface="Times New (W1)" pitchFamily="18" charset="0"/>
              </a:defRPr>
            </a:lvl6pPr>
            <a:lvl7pPr marL="2971800" indent="-228600" eaLnBrk="0" fontAlgn="base" hangingPunct="0">
              <a:spcBef>
                <a:spcPct val="0"/>
              </a:spcBef>
              <a:spcAft>
                <a:spcPct val="0"/>
              </a:spcAft>
              <a:defRPr sz="2400">
                <a:solidFill>
                  <a:schemeClr val="tx1"/>
                </a:solidFill>
                <a:latin typeface="Times New (W1)" pitchFamily="18" charset="0"/>
              </a:defRPr>
            </a:lvl7pPr>
            <a:lvl8pPr marL="3429000" indent="-228600" eaLnBrk="0" fontAlgn="base" hangingPunct="0">
              <a:spcBef>
                <a:spcPct val="0"/>
              </a:spcBef>
              <a:spcAft>
                <a:spcPct val="0"/>
              </a:spcAft>
              <a:defRPr sz="2400">
                <a:solidFill>
                  <a:schemeClr val="tx1"/>
                </a:solidFill>
                <a:latin typeface="Times New (W1)" pitchFamily="18" charset="0"/>
              </a:defRPr>
            </a:lvl8pPr>
            <a:lvl9pPr marL="3886200" indent="-228600" eaLnBrk="0" fontAlgn="base" hangingPunct="0">
              <a:spcBef>
                <a:spcPct val="0"/>
              </a:spcBef>
              <a:spcAft>
                <a:spcPct val="0"/>
              </a:spcAft>
              <a:defRPr sz="2400">
                <a:solidFill>
                  <a:schemeClr val="tx1"/>
                </a:solidFill>
                <a:latin typeface="Times New (W1)" pitchFamily="18" charset="0"/>
              </a:defRPr>
            </a:lvl9pPr>
          </a:lstStyle>
          <a:p>
            <a:pPr defTabSz="757489" eaLnBrk="0" fontAlgn="base" hangingPunct="0">
              <a:spcBef>
                <a:spcPct val="0"/>
              </a:spcBef>
              <a:spcAft>
                <a:spcPct val="0"/>
              </a:spcAft>
            </a:pPr>
            <a:endParaRPr lang="fr-FR" altLang="fr-FR" smtClean="0">
              <a:solidFill>
                <a:prstClr val="black"/>
              </a:solidFill>
            </a:endParaRPr>
          </a:p>
        </p:txBody>
      </p:sp>
      <p:sp>
        <p:nvSpPr>
          <p:cNvPr id="7173" name="AutoShape 8" descr="https://outlook.office365.com/owa/service.svc/s/GetFileAttachment?id=AAMkADI1NGU2ZTBjLTRjZTMtNDQwNC1hYjNlLTkyZDM5M2U5NWYwZgBGAAAAAADuMhN3o35JRIgq96pZGdcWBwAj%2BgZbmVraSq%2Fk0CRpg5xHAAA9RFMjAAAj%2BgZbmVraSq%2Fk0CRpg5xHAAEYsL7xAAABEgAQABuuV3rPq%2FFLgdO5ZxhGCV8%3D&amp;X-OWA-CANARY=wxi--mCaUk-gFjHiJ_6P2wqyxuuQM9II5WSiPaKnkB0vqAAwIO1Gb-s_HWwiN3miMSoUZgaEdqY."/>
          <p:cNvSpPr>
            <a:spLocks noChangeAspect="1" noChangeArrowheads="1"/>
          </p:cNvSpPr>
          <p:nvPr/>
        </p:nvSpPr>
        <p:spPr bwMode="auto">
          <a:xfrm>
            <a:off x="259131" y="-25854"/>
            <a:ext cx="246303" cy="26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6" tIns="37873" rIns="75746" bIns="37873"/>
          <a:lstStyle>
            <a:lvl1pPr>
              <a:defRPr sz="2400">
                <a:solidFill>
                  <a:schemeClr val="tx1"/>
                </a:solidFill>
                <a:latin typeface="Times New (W1)" pitchFamily="18" charset="0"/>
              </a:defRPr>
            </a:lvl1pPr>
            <a:lvl2pPr marL="742950" indent="-285750">
              <a:defRPr sz="2400">
                <a:solidFill>
                  <a:schemeClr val="tx1"/>
                </a:solidFill>
                <a:latin typeface="Times New (W1)" pitchFamily="18" charset="0"/>
              </a:defRPr>
            </a:lvl2pPr>
            <a:lvl3pPr marL="1143000" indent="-228600">
              <a:defRPr sz="2400">
                <a:solidFill>
                  <a:schemeClr val="tx1"/>
                </a:solidFill>
                <a:latin typeface="Times New (W1)" pitchFamily="18" charset="0"/>
              </a:defRPr>
            </a:lvl3pPr>
            <a:lvl4pPr marL="1600200" indent="-228600">
              <a:defRPr sz="2400">
                <a:solidFill>
                  <a:schemeClr val="tx1"/>
                </a:solidFill>
                <a:latin typeface="Times New (W1)" pitchFamily="18" charset="0"/>
              </a:defRPr>
            </a:lvl4pPr>
            <a:lvl5pPr marL="2057400" indent="-228600">
              <a:defRPr sz="2400">
                <a:solidFill>
                  <a:schemeClr val="tx1"/>
                </a:solidFill>
                <a:latin typeface="Times New (W1)" pitchFamily="18" charset="0"/>
              </a:defRPr>
            </a:lvl5pPr>
            <a:lvl6pPr marL="2514600" indent="-228600" eaLnBrk="0" fontAlgn="base" hangingPunct="0">
              <a:spcBef>
                <a:spcPct val="0"/>
              </a:spcBef>
              <a:spcAft>
                <a:spcPct val="0"/>
              </a:spcAft>
              <a:defRPr sz="2400">
                <a:solidFill>
                  <a:schemeClr val="tx1"/>
                </a:solidFill>
                <a:latin typeface="Times New (W1)" pitchFamily="18" charset="0"/>
              </a:defRPr>
            </a:lvl6pPr>
            <a:lvl7pPr marL="2971800" indent="-228600" eaLnBrk="0" fontAlgn="base" hangingPunct="0">
              <a:spcBef>
                <a:spcPct val="0"/>
              </a:spcBef>
              <a:spcAft>
                <a:spcPct val="0"/>
              </a:spcAft>
              <a:defRPr sz="2400">
                <a:solidFill>
                  <a:schemeClr val="tx1"/>
                </a:solidFill>
                <a:latin typeface="Times New (W1)" pitchFamily="18" charset="0"/>
              </a:defRPr>
            </a:lvl7pPr>
            <a:lvl8pPr marL="3429000" indent="-228600" eaLnBrk="0" fontAlgn="base" hangingPunct="0">
              <a:spcBef>
                <a:spcPct val="0"/>
              </a:spcBef>
              <a:spcAft>
                <a:spcPct val="0"/>
              </a:spcAft>
              <a:defRPr sz="2400">
                <a:solidFill>
                  <a:schemeClr val="tx1"/>
                </a:solidFill>
                <a:latin typeface="Times New (W1)" pitchFamily="18" charset="0"/>
              </a:defRPr>
            </a:lvl8pPr>
            <a:lvl9pPr marL="3886200" indent="-228600" eaLnBrk="0" fontAlgn="base" hangingPunct="0">
              <a:spcBef>
                <a:spcPct val="0"/>
              </a:spcBef>
              <a:spcAft>
                <a:spcPct val="0"/>
              </a:spcAft>
              <a:defRPr sz="2400">
                <a:solidFill>
                  <a:schemeClr val="tx1"/>
                </a:solidFill>
                <a:latin typeface="Times New (W1)" pitchFamily="18" charset="0"/>
              </a:defRPr>
            </a:lvl9pPr>
          </a:lstStyle>
          <a:p>
            <a:pPr defTabSz="757489" eaLnBrk="0" fontAlgn="base" hangingPunct="0">
              <a:spcBef>
                <a:spcPct val="0"/>
              </a:spcBef>
              <a:spcAft>
                <a:spcPct val="0"/>
              </a:spcAft>
            </a:pPr>
            <a:endParaRPr lang="fr-FR" altLang="fr-FR" smtClean="0">
              <a:solidFill>
                <a:prstClr val="black"/>
              </a:solidFill>
            </a:endParaRPr>
          </a:p>
        </p:txBody>
      </p:sp>
      <p:pic>
        <p:nvPicPr>
          <p:cNvPr id="71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36" y="5985782"/>
            <a:ext cx="732495" cy="54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Imag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302677" cy="89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1"/>
          <p:cNvSpPr>
            <a:spLocks noChangeArrowheads="1"/>
          </p:cNvSpPr>
          <p:nvPr/>
        </p:nvSpPr>
        <p:spPr bwMode="auto">
          <a:xfrm>
            <a:off x="4898411" y="66676"/>
            <a:ext cx="2999392" cy="43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6" tIns="37873" rIns="75746" bIns="37873">
            <a:spAutoFit/>
          </a:bodyPr>
          <a:lstStyle>
            <a:lvl1pPr>
              <a:defRPr sz="2400">
                <a:solidFill>
                  <a:schemeClr val="tx1"/>
                </a:solidFill>
                <a:latin typeface="Times New (W1)" pitchFamily="18" charset="0"/>
              </a:defRPr>
            </a:lvl1pPr>
            <a:lvl2pPr marL="742950" indent="-285750">
              <a:defRPr sz="2400">
                <a:solidFill>
                  <a:schemeClr val="tx1"/>
                </a:solidFill>
                <a:latin typeface="Times New (W1)" pitchFamily="18" charset="0"/>
              </a:defRPr>
            </a:lvl2pPr>
            <a:lvl3pPr marL="1143000" indent="-228600">
              <a:defRPr sz="2400">
                <a:solidFill>
                  <a:schemeClr val="tx1"/>
                </a:solidFill>
                <a:latin typeface="Times New (W1)" pitchFamily="18" charset="0"/>
              </a:defRPr>
            </a:lvl3pPr>
            <a:lvl4pPr marL="1600200" indent="-228600">
              <a:defRPr sz="2400">
                <a:solidFill>
                  <a:schemeClr val="tx1"/>
                </a:solidFill>
                <a:latin typeface="Times New (W1)" pitchFamily="18" charset="0"/>
              </a:defRPr>
            </a:lvl4pPr>
            <a:lvl5pPr marL="2057400" indent="-228600">
              <a:defRPr sz="2400">
                <a:solidFill>
                  <a:schemeClr val="tx1"/>
                </a:solidFill>
                <a:latin typeface="Times New (W1)" pitchFamily="18" charset="0"/>
              </a:defRPr>
            </a:lvl5pPr>
            <a:lvl6pPr marL="2514600" indent="-228600" eaLnBrk="0" fontAlgn="base" hangingPunct="0">
              <a:spcBef>
                <a:spcPct val="0"/>
              </a:spcBef>
              <a:spcAft>
                <a:spcPct val="0"/>
              </a:spcAft>
              <a:defRPr sz="2400">
                <a:solidFill>
                  <a:schemeClr val="tx1"/>
                </a:solidFill>
                <a:latin typeface="Times New (W1)" pitchFamily="18" charset="0"/>
              </a:defRPr>
            </a:lvl6pPr>
            <a:lvl7pPr marL="2971800" indent="-228600" eaLnBrk="0" fontAlgn="base" hangingPunct="0">
              <a:spcBef>
                <a:spcPct val="0"/>
              </a:spcBef>
              <a:spcAft>
                <a:spcPct val="0"/>
              </a:spcAft>
              <a:defRPr sz="2400">
                <a:solidFill>
                  <a:schemeClr val="tx1"/>
                </a:solidFill>
                <a:latin typeface="Times New (W1)" pitchFamily="18" charset="0"/>
              </a:defRPr>
            </a:lvl7pPr>
            <a:lvl8pPr marL="3429000" indent="-228600" eaLnBrk="0" fontAlgn="base" hangingPunct="0">
              <a:spcBef>
                <a:spcPct val="0"/>
              </a:spcBef>
              <a:spcAft>
                <a:spcPct val="0"/>
              </a:spcAft>
              <a:defRPr sz="2400">
                <a:solidFill>
                  <a:schemeClr val="tx1"/>
                </a:solidFill>
                <a:latin typeface="Times New (W1)" pitchFamily="18" charset="0"/>
              </a:defRPr>
            </a:lvl8pPr>
            <a:lvl9pPr marL="3886200" indent="-228600" eaLnBrk="0" fontAlgn="base" hangingPunct="0">
              <a:spcBef>
                <a:spcPct val="0"/>
              </a:spcBef>
              <a:spcAft>
                <a:spcPct val="0"/>
              </a:spcAft>
              <a:defRPr sz="2400">
                <a:solidFill>
                  <a:schemeClr val="tx1"/>
                </a:solidFill>
                <a:latin typeface="Times New (W1)" pitchFamily="18" charset="0"/>
              </a:defRPr>
            </a:lvl9pPr>
          </a:lstStyle>
          <a:p>
            <a:pPr algn="ctr" defTabSz="757489" eaLnBrk="0" fontAlgn="base" hangingPunct="0">
              <a:spcBef>
                <a:spcPct val="0"/>
              </a:spcBef>
              <a:spcAft>
                <a:spcPct val="0"/>
              </a:spcAft>
            </a:pPr>
            <a:r>
              <a:rPr lang="fr-FR" altLang="fr-FR" sz="2300" b="1">
                <a:solidFill>
                  <a:srgbClr val="FFFFFF"/>
                </a:solidFill>
              </a:rPr>
              <a:t>Mixité  professionnelle</a:t>
            </a:r>
          </a:p>
        </p:txBody>
      </p:sp>
    </p:spTree>
    <p:extLst>
      <p:ext uri="{BB962C8B-B14F-4D97-AF65-F5344CB8AC3E}">
        <p14:creationId xmlns:p14="http://schemas.microsoft.com/office/powerpoint/2010/main" val="284423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540072" y="2276476"/>
            <a:ext cx="3331505" cy="36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7" rIns="91432" bIns="45717">
            <a:spAutoFit/>
          </a:bodyPr>
          <a:lstStyle>
            <a:lvl1pPr>
              <a:spcBef>
                <a:spcPct val="20000"/>
              </a:spcBef>
              <a:buClr>
                <a:schemeClr val="accent1"/>
              </a:buClr>
              <a:buSzPct val="76000"/>
              <a:buFont typeface="Wingdings 2" pitchFamily="18" charset="2"/>
              <a:buChar char=""/>
              <a:defRPr sz="29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7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4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sz="2200">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9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9pPr>
          </a:lstStyle>
          <a:p>
            <a:pPr defTabSz="757489" fontAlgn="base">
              <a:spcBef>
                <a:spcPct val="0"/>
              </a:spcBef>
              <a:spcAft>
                <a:spcPct val="0"/>
              </a:spcAft>
              <a:buClrTx/>
              <a:buSzTx/>
              <a:buNone/>
            </a:pPr>
            <a:endParaRPr lang="fr-FR" altLang="fr-FR" sz="1800">
              <a:solidFill>
                <a:srgbClr val="000000"/>
              </a:solidFill>
              <a:latin typeface="Garamond" pitchFamily="18" charset="0"/>
              <a:ea typeface="ＭＳ Ｐゴシック" pitchFamily="34" charset="-128"/>
            </a:endParaRPr>
          </a:p>
        </p:txBody>
      </p:sp>
      <p:sp>
        <p:nvSpPr>
          <p:cNvPr id="8195" name="Text Box 983"/>
          <p:cNvSpPr txBox="1">
            <a:spLocks noChangeArrowheads="1"/>
          </p:cNvSpPr>
          <p:nvPr/>
        </p:nvSpPr>
        <p:spPr bwMode="auto">
          <a:xfrm>
            <a:off x="4482202" y="27216"/>
            <a:ext cx="3807434" cy="41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7" rIns="91432" bIns="45717">
            <a:spAutoFit/>
          </a:bodyPr>
          <a:lstStyle>
            <a:lvl1pPr>
              <a:spcBef>
                <a:spcPct val="20000"/>
              </a:spcBef>
              <a:buClr>
                <a:schemeClr val="accent1"/>
              </a:buClr>
              <a:buSzPct val="76000"/>
              <a:buFont typeface="Wingdings 2" pitchFamily="18" charset="2"/>
              <a:buChar char=""/>
              <a:defRPr sz="29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7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4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sz="2200">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9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9pPr>
          </a:lstStyle>
          <a:p>
            <a:pPr algn="ctr" defTabSz="757489" eaLnBrk="0" fontAlgn="base" hangingPunct="0">
              <a:spcAft>
                <a:spcPct val="0"/>
              </a:spcAft>
              <a:buClrTx/>
              <a:buSzTx/>
              <a:buNone/>
            </a:pPr>
            <a:r>
              <a:rPr lang="fr-FR" altLang="fr-FR" sz="2000" b="1">
                <a:solidFill>
                  <a:srgbClr val="FFFFFF"/>
                </a:solidFill>
                <a:latin typeface="Arial" pitchFamily="34" charset="0"/>
                <a:ea typeface="ＭＳ Ｐゴシック" pitchFamily="34" charset="-128"/>
              </a:rPr>
              <a:t>Mixité  professionnelle</a:t>
            </a:r>
          </a:p>
        </p:txBody>
      </p:sp>
      <p:sp>
        <p:nvSpPr>
          <p:cNvPr id="158680" name="Text Box 984"/>
          <p:cNvSpPr txBox="1">
            <a:spLocks noChangeArrowheads="1"/>
          </p:cNvSpPr>
          <p:nvPr/>
        </p:nvSpPr>
        <p:spPr bwMode="auto">
          <a:xfrm>
            <a:off x="-26940" y="873580"/>
            <a:ext cx="8978516" cy="92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7" rIns="91432" bIns="45717">
            <a:spAutoFit/>
          </a:bodyPr>
          <a:lstStyle/>
          <a:p>
            <a:pPr algn="ctr" defTabSz="913949" eaLnBrk="0" fontAlgn="base" hangingPunct="0">
              <a:spcBef>
                <a:spcPct val="0"/>
              </a:spcBef>
              <a:spcAft>
                <a:spcPct val="0"/>
              </a:spcAft>
              <a:tabLst>
                <a:tab pos="515493" algn="l"/>
              </a:tabLst>
              <a:defRPr/>
            </a:pPr>
            <a:r>
              <a:rPr lang="fr-FR" sz="2700" b="1" dirty="0">
                <a:solidFill>
                  <a:srgbClr val="71685A"/>
                </a:solidFill>
                <a:effectLst>
                  <a:outerShdw blurRad="38100" dist="38100" dir="2700000" algn="tl">
                    <a:srgbClr val="C0C0C0"/>
                  </a:outerShdw>
                </a:effectLst>
                <a:latin typeface="Arial" charset="0"/>
              </a:rPr>
              <a:t>Evolutions des effectifs, par secteurs d’activités</a:t>
            </a:r>
          </a:p>
          <a:p>
            <a:pPr algn="ctr" defTabSz="913949" eaLnBrk="0" fontAlgn="base" hangingPunct="0">
              <a:spcBef>
                <a:spcPct val="0"/>
              </a:spcBef>
              <a:spcAft>
                <a:spcPct val="0"/>
              </a:spcAft>
              <a:tabLst>
                <a:tab pos="515493" algn="l"/>
              </a:tabLst>
              <a:defRPr/>
            </a:pPr>
            <a:r>
              <a:rPr lang="fr-FR" sz="2700" b="1" dirty="0">
                <a:solidFill>
                  <a:srgbClr val="71685A"/>
                </a:solidFill>
                <a:effectLst>
                  <a:outerShdw blurRad="38100" dist="38100" dir="2700000" algn="tl">
                    <a:srgbClr val="C0C0C0"/>
                  </a:outerShdw>
                </a:effectLst>
                <a:latin typeface="Arial" charset="0"/>
              </a:rPr>
              <a:t> au 01/01/2015</a:t>
            </a:r>
          </a:p>
        </p:txBody>
      </p:sp>
      <p:graphicFrame>
        <p:nvGraphicFramePr>
          <p:cNvPr id="14" name="Espace réservé du contenu 4"/>
          <p:cNvGraphicFramePr>
            <a:graphicFrameLocks noGrp="1"/>
          </p:cNvGraphicFramePr>
          <p:nvPr>
            <p:ph idx="4294967295"/>
            <p:extLst>
              <p:ext uri="{D42A27DB-BD31-4B8C-83A1-F6EECF244321}">
                <p14:modId xmlns:p14="http://schemas.microsoft.com/office/powerpoint/2010/main" val="118505857"/>
              </p:ext>
            </p:extLst>
          </p:nvPr>
        </p:nvGraphicFramePr>
        <p:xfrm>
          <a:off x="107758" y="2132241"/>
          <a:ext cx="8977233" cy="3384095"/>
        </p:xfrm>
        <a:graphic>
          <a:graphicData uri="http://schemas.openxmlformats.org/drawingml/2006/table">
            <a:tbl>
              <a:tblPr/>
              <a:tblGrid>
                <a:gridCol w="1103358"/>
                <a:gridCol w="868759"/>
                <a:gridCol w="986058"/>
                <a:gridCol w="986058"/>
                <a:gridCol w="986058"/>
                <a:gridCol w="1180263"/>
                <a:gridCol w="1433339"/>
                <a:gridCol w="1433340"/>
              </a:tblGrid>
              <a:tr h="722885">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a:solidFill>
                            <a:srgbClr val="0000FF"/>
                          </a:solidFill>
                          <a:effectLst/>
                          <a:latin typeface="Arial"/>
                        </a:rPr>
                        <a:t>SECTEURS</a:t>
                      </a:r>
                    </a:p>
                  </a:txBody>
                  <a:tcPr marL="9526" marR="9526" marT="9527" marB="0" anchor="b">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100" b="1" i="0" u="none" strike="noStrike" dirty="0" smtClean="0">
                          <a:solidFill>
                            <a:srgbClr val="0000FF"/>
                          </a:solidFill>
                          <a:effectLst/>
                          <a:latin typeface="Arial"/>
                        </a:rPr>
                        <a:t>01/01/2011</a:t>
                      </a:r>
                      <a:endParaRPr lang="fr-FR" sz="1100" b="1" i="0" u="none" strike="noStrike" dirty="0">
                        <a:solidFill>
                          <a:srgbClr val="0000FF"/>
                        </a:solidFill>
                        <a:effectLst/>
                        <a:latin typeface="Arial"/>
                      </a:endParaRPr>
                    </a:p>
                  </a:txBody>
                  <a:tcPr marL="9526" marR="9526" marT="9527" marB="0" anchor="b">
                    <a:lnL w="635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100" b="1" i="0" u="none" strike="noStrike" dirty="0" smtClean="0">
                          <a:solidFill>
                            <a:srgbClr val="0000FF"/>
                          </a:solidFill>
                          <a:effectLst/>
                          <a:latin typeface="Arial"/>
                        </a:rPr>
                        <a:t>01/01/2012</a:t>
                      </a:r>
                      <a:endParaRPr lang="fr-FR" sz="1100" b="1" i="0" u="none" strike="noStrike" dirty="0">
                        <a:solidFill>
                          <a:srgbClr val="0000FF"/>
                        </a:solidFill>
                        <a:effectLst/>
                        <a:latin typeface="Arial"/>
                      </a:endParaRPr>
                    </a:p>
                  </a:txBody>
                  <a:tcPr marL="9526" marR="9526" marT="9527" marB="0" anchor="b">
                    <a:lnL>
                      <a:noFill/>
                    </a:lnL>
                    <a:lnR>
                      <a:noFill/>
                    </a:lnR>
                    <a:lnT w="1270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100" b="1" i="0" u="none" strike="noStrike" dirty="0" smtClean="0">
                          <a:solidFill>
                            <a:srgbClr val="0000FF"/>
                          </a:solidFill>
                          <a:effectLst/>
                          <a:latin typeface="Arial"/>
                        </a:rPr>
                        <a:t>01/01/2013</a:t>
                      </a:r>
                      <a:endParaRPr lang="fr-FR" sz="1100" b="1" i="0" u="none" strike="noStrike" dirty="0">
                        <a:solidFill>
                          <a:srgbClr val="0000FF"/>
                        </a:solidFill>
                        <a:effectLst/>
                        <a:latin typeface="Arial"/>
                      </a:endParaRPr>
                    </a:p>
                  </a:txBody>
                  <a:tcPr marL="9526" marR="9526" marT="9527" marB="0" anchor="b">
                    <a:lnL>
                      <a:noFill/>
                    </a:lnL>
                    <a:lnR>
                      <a:noFill/>
                    </a:lnR>
                    <a:lnT w="1270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100" b="1" i="0" u="none" strike="noStrike" dirty="0" smtClean="0">
                          <a:solidFill>
                            <a:srgbClr val="0000FF"/>
                          </a:solidFill>
                          <a:effectLst/>
                          <a:latin typeface="Arial"/>
                        </a:rPr>
                        <a:t>01/01/2014</a:t>
                      </a:r>
                      <a:endParaRPr lang="fr-FR" sz="1100" b="1" i="0" u="none" strike="noStrike" dirty="0">
                        <a:solidFill>
                          <a:srgbClr val="0000FF"/>
                        </a:solidFill>
                        <a:effectLst/>
                        <a:latin typeface="Arial"/>
                      </a:endParaRPr>
                    </a:p>
                  </a:txBody>
                  <a:tcPr marL="9526" marR="9526" marT="9527" marB="0" anchor="b">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a:effectLst/>
                          <a:latin typeface="Arial"/>
                        </a:rPr>
                        <a:t>écart </a:t>
                      </a:r>
                      <a:endParaRPr lang="fr-FR" sz="1400" b="1" i="0" u="none" strike="noStrike" dirty="0" smtClean="0">
                        <a:effectLst/>
                        <a:latin typeface="Arial"/>
                      </a:endParaRPr>
                    </a:p>
                    <a:p>
                      <a:pPr algn="ctr" fontAlgn="b"/>
                      <a:r>
                        <a:rPr lang="fr-FR" sz="1400" b="1" i="0" u="none" strike="noStrike" dirty="0" smtClean="0">
                          <a:effectLst/>
                          <a:latin typeface="Arial"/>
                        </a:rPr>
                        <a:t>2014/2011</a:t>
                      </a:r>
                      <a:endParaRPr lang="fr-FR" sz="1400" b="1" i="0" u="none" strike="noStrike" dirty="0">
                        <a:effectLst/>
                        <a:latin typeface="Arial"/>
                      </a:endParaRPr>
                    </a:p>
                  </a:txBody>
                  <a:tcPr marL="9526" marR="9526" marT="9527" marB="0" anchor="b">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a:effectLst/>
                          <a:latin typeface="Arial"/>
                        </a:rPr>
                        <a:t>évolution </a:t>
                      </a:r>
                      <a:endParaRPr lang="fr-FR" sz="1400" b="1" i="0" u="none" strike="noStrike" dirty="0" smtClean="0">
                        <a:effectLst/>
                        <a:latin typeface="Arial"/>
                      </a:endParaRPr>
                    </a:p>
                    <a:p>
                      <a:pPr algn="ctr" fontAlgn="b"/>
                      <a:r>
                        <a:rPr lang="fr-FR" sz="1400" b="1" i="0" u="none" strike="noStrike" dirty="0" smtClean="0">
                          <a:effectLst/>
                          <a:latin typeface="Arial"/>
                        </a:rPr>
                        <a:t>2014/2011</a:t>
                      </a:r>
                      <a:endParaRPr lang="fr-FR" sz="1400" b="1" i="0" u="none" strike="noStrike" dirty="0">
                        <a:effectLst/>
                        <a:latin typeface="Arial"/>
                      </a:endParaRPr>
                    </a:p>
                  </a:txBody>
                  <a:tcPr marL="9526" marR="9526" marT="9527" marB="0" anchor="b">
                    <a:lnL w="63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700" b="1" i="0" u="none" strike="noStrike" dirty="0" smtClean="0">
                          <a:solidFill>
                            <a:srgbClr val="0000FF"/>
                          </a:solidFill>
                          <a:effectLst/>
                          <a:latin typeface="Arial"/>
                        </a:rPr>
                        <a:t>01/01/2015</a:t>
                      </a:r>
                      <a:endParaRPr lang="fr-FR" sz="1700" b="1" i="0" u="none" strike="noStrike" dirty="0">
                        <a:solidFill>
                          <a:srgbClr val="0000FF"/>
                        </a:solidFill>
                        <a:effectLst/>
                        <a:latin typeface="Arial"/>
                      </a:endParaRPr>
                    </a:p>
                  </a:txBody>
                  <a:tcPr marL="9526" marR="9526" marT="95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638206">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a:solidFill>
                            <a:srgbClr val="0000FF"/>
                          </a:solidFill>
                          <a:effectLst/>
                          <a:latin typeface="Arial"/>
                        </a:rPr>
                        <a:t>TRM</a:t>
                      </a:r>
                    </a:p>
                  </a:txBody>
                  <a:tcPr marL="9526" marR="9526" marT="9527" marB="0" anchor="b">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a:solidFill>
                            <a:srgbClr val="0000FF"/>
                          </a:solidFill>
                          <a:effectLst/>
                          <a:latin typeface="Arial"/>
                        </a:rPr>
                        <a:t>13 </a:t>
                      </a:r>
                      <a:r>
                        <a:rPr lang="fr-FR" sz="1400" b="1" i="0" u="none" strike="noStrike" dirty="0" smtClean="0">
                          <a:solidFill>
                            <a:srgbClr val="0000FF"/>
                          </a:solidFill>
                          <a:effectLst/>
                          <a:latin typeface="Arial"/>
                        </a:rPr>
                        <a:t>694</a:t>
                      </a:r>
                      <a:endParaRPr lang="fr-FR" sz="1400" b="1" i="0" u="none" strike="noStrike" dirty="0">
                        <a:solidFill>
                          <a:srgbClr val="0000FF"/>
                        </a:solidFill>
                        <a:effectLst/>
                        <a:latin typeface="Arial"/>
                      </a:endParaRPr>
                    </a:p>
                  </a:txBody>
                  <a:tcPr marL="9526" marR="9526" marT="9527" marB="0" anchor="b">
                    <a:lnL w="6350" cap="flat" cmpd="sng" algn="ctr">
                      <a:solidFill>
                        <a:srgbClr val="FF0000"/>
                      </a:solidFill>
                      <a:prstDash val="solid"/>
                      <a:round/>
                      <a:headEnd type="none" w="med" len="med"/>
                      <a:tailEnd type="none" w="med" len="med"/>
                    </a:lnL>
                    <a:lnR>
                      <a:noFill/>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a:solidFill>
                            <a:srgbClr val="0000FF"/>
                          </a:solidFill>
                          <a:effectLst/>
                          <a:latin typeface="Arial"/>
                        </a:rPr>
                        <a:t>13 </a:t>
                      </a:r>
                      <a:r>
                        <a:rPr lang="fr-FR" sz="1400" b="1" i="0" u="none" strike="noStrike" dirty="0" smtClean="0">
                          <a:solidFill>
                            <a:srgbClr val="0000FF"/>
                          </a:solidFill>
                          <a:effectLst/>
                          <a:latin typeface="Arial"/>
                        </a:rPr>
                        <a:t>783</a:t>
                      </a:r>
                      <a:endParaRPr lang="fr-FR" sz="1400" b="1" i="0" u="none" strike="noStrike" dirty="0">
                        <a:solidFill>
                          <a:srgbClr val="0000FF"/>
                        </a:solidFill>
                        <a:effectLst/>
                        <a:latin typeface="Arial"/>
                      </a:endParaRPr>
                    </a:p>
                  </a:txBody>
                  <a:tcPr marL="9526" marR="9526" marT="9527" marB="0" anchor="b">
                    <a:lnL>
                      <a:noFill/>
                    </a:lnL>
                    <a:lnR>
                      <a:noFill/>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a:solidFill>
                            <a:srgbClr val="0000FF"/>
                          </a:solidFill>
                          <a:effectLst/>
                          <a:latin typeface="Arial"/>
                        </a:rPr>
                        <a:t>13 </a:t>
                      </a:r>
                      <a:r>
                        <a:rPr lang="fr-FR" sz="1400" b="1" i="0" u="none" strike="noStrike" dirty="0" smtClean="0">
                          <a:solidFill>
                            <a:srgbClr val="0000FF"/>
                          </a:solidFill>
                          <a:effectLst/>
                          <a:latin typeface="Arial"/>
                        </a:rPr>
                        <a:t>452</a:t>
                      </a:r>
                      <a:endParaRPr lang="fr-FR" sz="1400" b="1" i="0" u="none" strike="noStrike" dirty="0">
                        <a:solidFill>
                          <a:srgbClr val="0000FF"/>
                        </a:solidFill>
                        <a:effectLst/>
                        <a:latin typeface="Arial"/>
                      </a:endParaRPr>
                    </a:p>
                  </a:txBody>
                  <a:tcPr marL="9526" marR="9526" marT="9527" marB="0" anchor="b">
                    <a:lnL>
                      <a:noFill/>
                    </a:lnL>
                    <a:lnR>
                      <a:noFill/>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a:solidFill>
                            <a:srgbClr val="0000FF"/>
                          </a:solidFill>
                          <a:effectLst/>
                          <a:latin typeface="Arial"/>
                        </a:rPr>
                        <a:t>13 </a:t>
                      </a:r>
                      <a:r>
                        <a:rPr lang="fr-FR" sz="1400" b="1" i="0" u="none" strike="noStrike" dirty="0" smtClean="0">
                          <a:solidFill>
                            <a:srgbClr val="0000FF"/>
                          </a:solidFill>
                          <a:effectLst/>
                          <a:latin typeface="Arial"/>
                        </a:rPr>
                        <a:t>485</a:t>
                      </a:r>
                      <a:endParaRPr lang="fr-FR" sz="1400" b="1" i="0" u="none" strike="noStrike" dirty="0">
                        <a:solidFill>
                          <a:srgbClr val="0000FF"/>
                        </a:solidFill>
                        <a:effectLst/>
                        <a:latin typeface="Arial"/>
                      </a:endParaRPr>
                    </a:p>
                  </a:txBody>
                  <a:tcPr marL="9526" marR="9526" marT="9527" marB="0" anchor="b">
                    <a:lnL>
                      <a:noFill/>
                    </a:lnL>
                    <a:lnR w="1270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600" b="1" i="0" u="none" strike="noStrike" dirty="0" smtClean="0">
                          <a:solidFill>
                            <a:srgbClr val="FF0000"/>
                          </a:solidFill>
                          <a:effectLst/>
                          <a:latin typeface="Arial"/>
                        </a:rPr>
                        <a:t>-209</a:t>
                      </a:r>
                      <a:endParaRPr lang="fr-FR" sz="1600" b="1" i="0" u="none" strike="noStrike" dirty="0">
                        <a:solidFill>
                          <a:srgbClr val="FF0000"/>
                        </a:solidFill>
                        <a:effectLst/>
                        <a:latin typeface="Arial"/>
                      </a:endParaRPr>
                    </a:p>
                  </a:txBody>
                  <a:tcPr marL="9526" marR="9526" marT="9527" marB="0" anchor="b">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smtClean="0">
                          <a:effectLst/>
                          <a:latin typeface="Arial"/>
                        </a:rPr>
                        <a:t>diminution</a:t>
                      </a:r>
                      <a:endParaRPr lang="fr-FR" sz="1400" b="1" i="0" u="none" strike="noStrike" dirty="0">
                        <a:effectLst/>
                        <a:latin typeface="Arial"/>
                      </a:endParaRPr>
                    </a:p>
                  </a:txBody>
                  <a:tcPr marL="9526" marR="9526" marT="9527" marB="0" anchor="b">
                    <a:lnL w="63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2100" b="1" i="0" u="none" strike="noStrike" dirty="0">
                          <a:solidFill>
                            <a:srgbClr val="0000FF"/>
                          </a:solidFill>
                          <a:effectLst/>
                          <a:latin typeface="Arial"/>
                        </a:rPr>
                        <a:t>13 </a:t>
                      </a:r>
                      <a:r>
                        <a:rPr lang="fr-FR" sz="2100" b="1" i="0" u="none" strike="noStrike" dirty="0" smtClean="0">
                          <a:solidFill>
                            <a:srgbClr val="0000FF"/>
                          </a:solidFill>
                          <a:effectLst/>
                          <a:latin typeface="Arial"/>
                        </a:rPr>
                        <a:t>600</a:t>
                      </a:r>
                      <a:endParaRPr lang="fr-FR" sz="2100" b="1" i="0" u="none" strike="noStrike" dirty="0">
                        <a:solidFill>
                          <a:srgbClr val="0000FF"/>
                        </a:solidFill>
                        <a:effectLst/>
                        <a:latin typeface="Arial"/>
                      </a:endParaRPr>
                    </a:p>
                  </a:txBody>
                  <a:tcPr marL="9526" marR="9526" marT="95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r>
              <a:tr h="643682">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a:solidFill>
                            <a:srgbClr val="0000FF"/>
                          </a:solidFill>
                          <a:effectLst/>
                          <a:latin typeface="Arial"/>
                        </a:rPr>
                        <a:t>TRV</a:t>
                      </a:r>
                    </a:p>
                  </a:txBody>
                  <a:tcPr marL="9526" marR="9526" marT="9527" marB="0" anchor="b">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a:solidFill>
                            <a:srgbClr val="0000FF"/>
                          </a:solidFill>
                          <a:effectLst/>
                          <a:latin typeface="Arial"/>
                        </a:rPr>
                        <a:t>3 </a:t>
                      </a:r>
                      <a:r>
                        <a:rPr lang="fr-FR" sz="1400" b="1" i="0" u="none" strike="noStrike" dirty="0" smtClean="0">
                          <a:solidFill>
                            <a:srgbClr val="0000FF"/>
                          </a:solidFill>
                          <a:effectLst/>
                          <a:latin typeface="Arial"/>
                        </a:rPr>
                        <a:t>397</a:t>
                      </a:r>
                      <a:endParaRPr lang="fr-FR" sz="1400" b="1" i="0" u="none" strike="noStrike" dirty="0">
                        <a:solidFill>
                          <a:srgbClr val="0000FF"/>
                        </a:solidFill>
                        <a:effectLst/>
                        <a:latin typeface="Arial"/>
                      </a:endParaRPr>
                    </a:p>
                  </a:txBody>
                  <a:tcPr marL="9526" marR="9526" marT="9527" marB="0" anchor="b">
                    <a:lnL w="6350" cap="flat" cmpd="sng" algn="ctr">
                      <a:solidFill>
                        <a:srgbClr val="FF0000"/>
                      </a:solidFill>
                      <a:prstDash val="solid"/>
                      <a:round/>
                      <a:headEnd type="none" w="med" len="med"/>
                      <a:tailEnd type="none" w="med" len="med"/>
                    </a:lnL>
                    <a:lnR>
                      <a:noFill/>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a:solidFill>
                            <a:srgbClr val="0000FF"/>
                          </a:solidFill>
                          <a:effectLst/>
                          <a:latin typeface="Arial"/>
                        </a:rPr>
                        <a:t>3 </a:t>
                      </a:r>
                      <a:r>
                        <a:rPr lang="fr-FR" sz="1400" b="1" i="0" u="none" strike="noStrike" dirty="0" smtClean="0">
                          <a:solidFill>
                            <a:srgbClr val="0000FF"/>
                          </a:solidFill>
                          <a:effectLst/>
                          <a:latin typeface="Arial"/>
                        </a:rPr>
                        <a:t>529</a:t>
                      </a:r>
                      <a:endParaRPr lang="fr-FR" sz="1400" b="1" i="0" u="none" strike="noStrike" dirty="0">
                        <a:solidFill>
                          <a:srgbClr val="0000FF"/>
                        </a:solidFill>
                        <a:effectLst/>
                        <a:latin typeface="Arial"/>
                      </a:endParaRPr>
                    </a:p>
                  </a:txBody>
                  <a:tcPr marL="9526" marR="9526" marT="9527" marB="0" anchor="b">
                    <a:lnL>
                      <a:noFill/>
                    </a:lnL>
                    <a:lnR>
                      <a:noFill/>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a:solidFill>
                            <a:srgbClr val="0000FF"/>
                          </a:solidFill>
                          <a:effectLst/>
                          <a:latin typeface="Arial"/>
                        </a:rPr>
                        <a:t>3 </a:t>
                      </a:r>
                      <a:r>
                        <a:rPr lang="fr-FR" sz="1400" b="1" i="0" u="none" strike="noStrike" dirty="0" smtClean="0">
                          <a:solidFill>
                            <a:srgbClr val="0000FF"/>
                          </a:solidFill>
                          <a:effectLst/>
                          <a:latin typeface="Arial"/>
                        </a:rPr>
                        <a:t>577</a:t>
                      </a:r>
                      <a:endParaRPr lang="fr-FR" sz="1400" b="1" i="0" u="none" strike="noStrike" dirty="0">
                        <a:solidFill>
                          <a:srgbClr val="0000FF"/>
                        </a:solidFill>
                        <a:effectLst/>
                        <a:latin typeface="Arial"/>
                      </a:endParaRPr>
                    </a:p>
                  </a:txBody>
                  <a:tcPr marL="9526" marR="9526" marT="9527" marB="0" anchor="b">
                    <a:lnL>
                      <a:noFill/>
                    </a:lnL>
                    <a:lnR>
                      <a:noFill/>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a:solidFill>
                            <a:srgbClr val="0000FF"/>
                          </a:solidFill>
                          <a:effectLst/>
                          <a:latin typeface="Arial"/>
                        </a:rPr>
                        <a:t>3 </a:t>
                      </a:r>
                      <a:r>
                        <a:rPr lang="fr-FR" sz="1400" b="1" i="0" u="none" strike="noStrike" dirty="0" smtClean="0">
                          <a:solidFill>
                            <a:srgbClr val="0000FF"/>
                          </a:solidFill>
                          <a:effectLst/>
                          <a:latin typeface="Arial"/>
                        </a:rPr>
                        <a:t>656</a:t>
                      </a:r>
                      <a:endParaRPr lang="fr-FR" sz="1400" b="1" i="0" u="none" strike="noStrike" dirty="0">
                        <a:solidFill>
                          <a:srgbClr val="0000FF"/>
                        </a:solidFill>
                        <a:effectLst/>
                        <a:latin typeface="Arial"/>
                      </a:endParaRPr>
                    </a:p>
                  </a:txBody>
                  <a:tcPr marL="9526" marR="9526" marT="9527" marB="0" anchor="b">
                    <a:lnL>
                      <a:noFill/>
                    </a:lnL>
                    <a:lnR w="1270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600" b="1" i="0" u="none" strike="noStrike" dirty="0" smtClean="0">
                          <a:effectLst/>
                          <a:latin typeface="Arial"/>
                        </a:rPr>
                        <a:t>259</a:t>
                      </a:r>
                      <a:endParaRPr lang="fr-FR" sz="1600" b="1" i="0" u="none" strike="noStrike" dirty="0">
                        <a:effectLst/>
                        <a:latin typeface="Arial"/>
                      </a:endParaRPr>
                    </a:p>
                  </a:txBody>
                  <a:tcPr marL="9526" marR="9526" marT="9527" marB="0" anchor="b">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smtClean="0">
                          <a:effectLst/>
                          <a:latin typeface="Arial"/>
                        </a:rPr>
                        <a:t>augmentation</a:t>
                      </a:r>
                      <a:endParaRPr lang="fr-FR" sz="1400" b="1" i="0" u="none" strike="noStrike" dirty="0">
                        <a:effectLst/>
                        <a:latin typeface="Arial"/>
                      </a:endParaRPr>
                    </a:p>
                  </a:txBody>
                  <a:tcPr marL="9526" marR="9526" marT="9527" marB="0" anchor="b">
                    <a:lnL w="63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2100" b="1" i="0" u="none" strike="noStrike" dirty="0">
                          <a:solidFill>
                            <a:srgbClr val="0000FF"/>
                          </a:solidFill>
                          <a:effectLst/>
                          <a:latin typeface="Arial"/>
                        </a:rPr>
                        <a:t>3 </a:t>
                      </a:r>
                      <a:r>
                        <a:rPr lang="fr-FR" sz="2100" b="1" i="0" u="none" strike="noStrike" dirty="0" smtClean="0">
                          <a:solidFill>
                            <a:srgbClr val="0000FF"/>
                          </a:solidFill>
                          <a:effectLst/>
                          <a:latin typeface="Arial"/>
                        </a:rPr>
                        <a:t>710</a:t>
                      </a:r>
                      <a:endParaRPr lang="fr-FR" sz="2100" b="1" i="0" u="none" strike="noStrike" dirty="0">
                        <a:solidFill>
                          <a:srgbClr val="0000FF"/>
                        </a:solidFill>
                        <a:effectLst/>
                        <a:latin typeface="Arial"/>
                      </a:endParaRPr>
                    </a:p>
                  </a:txBody>
                  <a:tcPr marL="9526" marR="9526" marT="95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r>
              <a:tr h="674336">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a:solidFill>
                            <a:srgbClr val="0000FF"/>
                          </a:solidFill>
                          <a:effectLst/>
                          <a:latin typeface="Arial"/>
                        </a:rPr>
                        <a:t>TRS</a:t>
                      </a:r>
                    </a:p>
                  </a:txBody>
                  <a:tcPr marL="9526" marR="9526" marT="9527" marB="0" anchor="b">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a:solidFill>
                            <a:srgbClr val="0000FF"/>
                          </a:solidFill>
                          <a:effectLst/>
                          <a:latin typeface="Arial"/>
                        </a:rPr>
                        <a:t>2 </a:t>
                      </a:r>
                      <a:r>
                        <a:rPr lang="fr-FR" sz="1400" b="1" i="0" u="none" strike="noStrike" dirty="0" smtClean="0">
                          <a:solidFill>
                            <a:srgbClr val="0000FF"/>
                          </a:solidFill>
                          <a:effectLst/>
                          <a:latin typeface="Arial"/>
                        </a:rPr>
                        <a:t>224</a:t>
                      </a:r>
                      <a:endParaRPr lang="fr-FR" sz="1400" b="1" i="0" u="none" strike="noStrike" dirty="0">
                        <a:solidFill>
                          <a:srgbClr val="0000FF"/>
                        </a:solidFill>
                        <a:effectLst/>
                        <a:latin typeface="Arial"/>
                      </a:endParaRPr>
                    </a:p>
                  </a:txBody>
                  <a:tcPr marL="9526" marR="9526" marT="9527" marB="0" anchor="b">
                    <a:lnL w="6350" cap="flat" cmpd="sng" algn="ctr">
                      <a:solidFill>
                        <a:srgbClr val="FF0000"/>
                      </a:solidFill>
                      <a:prstDash val="solid"/>
                      <a:round/>
                      <a:headEnd type="none" w="med" len="med"/>
                      <a:tailEnd type="none" w="med" len="med"/>
                    </a:lnL>
                    <a:lnR>
                      <a:noFill/>
                    </a:lnR>
                    <a:lnT w="635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a:solidFill>
                            <a:srgbClr val="0000FF"/>
                          </a:solidFill>
                          <a:effectLst/>
                          <a:latin typeface="Arial"/>
                        </a:rPr>
                        <a:t>2 </a:t>
                      </a:r>
                      <a:r>
                        <a:rPr lang="fr-FR" sz="1400" b="1" i="0" u="none" strike="noStrike" dirty="0" smtClean="0">
                          <a:solidFill>
                            <a:srgbClr val="0000FF"/>
                          </a:solidFill>
                          <a:effectLst/>
                          <a:latin typeface="Arial"/>
                        </a:rPr>
                        <a:t>250</a:t>
                      </a:r>
                      <a:endParaRPr lang="fr-FR" sz="1400" b="1" i="0" u="none" strike="noStrike" dirty="0">
                        <a:solidFill>
                          <a:srgbClr val="0000FF"/>
                        </a:solidFill>
                        <a:effectLst/>
                        <a:latin typeface="Arial"/>
                      </a:endParaRPr>
                    </a:p>
                  </a:txBody>
                  <a:tcPr marL="9526" marR="9526" marT="9527" marB="0" anchor="b">
                    <a:lnL>
                      <a:noFill/>
                    </a:lnL>
                    <a:lnR>
                      <a:noFill/>
                    </a:lnR>
                    <a:lnT w="635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a:solidFill>
                            <a:srgbClr val="0000FF"/>
                          </a:solidFill>
                          <a:effectLst/>
                          <a:latin typeface="Arial"/>
                        </a:rPr>
                        <a:t>2 </a:t>
                      </a:r>
                      <a:r>
                        <a:rPr lang="fr-FR" sz="1400" b="1" i="0" u="none" strike="noStrike" dirty="0" smtClean="0">
                          <a:solidFill>
                            <a:srgbClr val="0000FF"/>
                          </a:solidFill>
                          <a:effectLst/>
                          <a:latin typeface="Arial"/>
                        </a:rPr>
                        <a:t>267</a:t>
                      </a:r>
                      <a:endParaRPr lang="fr-FR" sz="1400" b="1" i="0" u="none" strike="noStrike" dirty="0">
                        <a:solidFill>
                          <a:srgbClr val="0000FF"/>
                        </a:solidFill>
                        <a:effectLst/>
                        <a:latin typeface="Arial"/>
                      </a:endParaRPr>
                    </a:p>
                  </a:txBody>
                  <a:tcPr marL="9526" marR="9526" marT="9527" marB="0" anchor="b">
                    <a:lnL>
                      <a:noFill/>
                    </a:lnL>
                    <a:lnR>
                      <a:noFill/>
                    </a:lnR>
                    <a:lnT w="635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a:solidFill>
                            <a:srgbClr val="0000FF"/>
                          </a:solidFill>
                          <a:effectLst/>
                          <a:latin typeface="Arial"/>
                        </a:rPr>
                        <a:t>2 </a:t>
                      </a:r>
                      <a:r>
                        <a:rPr lang="fr-FR" sz="1400" b="1" i="0" u="none" strike="noStrike" dirty="0" smtClean="0">
                          <a:solidFill>
                            <a:srgbClr val="0000FF"/>
                          </a:solidFill>
                          <a:effectLst/>
                          <a:latin typeface="Arial"/>
                        </a:rPr>
                        <a:t>312</a:t>
                      </a:r>
                      <a:endParaRPr lang="fr-FR" sz="1400" b="1" i="0" u="none" strike="noStrike" dirty="0">
                        <a:solidFill>
                          <a:srgbClr val="0000FF"/>
                        </a:solidFill>
                        <a:effectLst/>
                        <a:latin typeface="Arial"/>
                      </a:endParaRPr>
                    </a:p>
                  </a:txBody>
                  <a:tcPr marL="9526" marR="9526" marT="9527" marB="0" anchor="b">
                    <a:lnL>
                      <a:noFill/>
                    </a:lnL>
                    <a:lnR w="1270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600" b="1" i="0" u="none" strike="noStrike" dirty="0" smtClean="0">
                          <a:effectLst/>
                          <a:latin typeface="Arial"/>
                        </a:rPr>
                        <a:t>88</a:t>
                      </a:r>
                      <a:endParaRPr lang="fr-FR" sz="1600" b="1" i="0" u="none" strike="noStrike" dirty="0">
                        <a:effectLst/>
                        <a:latin typeface="Arial"/>
                      </a:endParaRPr>
                    </a:p>
                  </a:txBody>
                  <a:tcPr marL="9526" marR="9526" marT="9527" marB="0" anchor="b">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400" b="1" i="0" u="none" strike="noStrike" dirty="0" smtClean="0">
                          <a:effectLst/>
                          <a:latin typeface="Arial"/>
                        </a:rPr>
                        <a:t>augmentation</a:t>
                      </a:r>
                      <a:endParaRPr lang="fr-FR" sz="1400" b="1" i="0" u="none" strike="noStrike" dirty="0">
                        <a:effectLst/>
                        <a:latin typeface="Arial"/>
                      </a:endParaRPr>
                    </a:p>
                  </a:txBody>
                  <a:tcPr marL="9526" marR="9526" marT="9527" marB="0" anchor="b">
                    <a:lnL w="63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2100" b="1" i="0" u="none" strike="noStrike" dirty="0">
                          <a:solidFill>
                            <a:srgbClr val="0000FF"/>
                          </a:solidFill>
                          <a:effectLst/>
                          <a:latin typeface="Arial"/>
                        </a:rPr>
                        <a:t>2 </a:t>
                      </a:r>
                      <a:r>
                        <a:rPr lang="fr-FR" sz="2100" b="1" i="0" u="none" strike="noStrike" dirty="0" smtClean="0">
                          <a:solidFill>
                            <a:srgbClr val="0000FF"/>
                          </a:solidFill>
                          <a:effectLst/>
                          <a:latin typeface="Arial"/>
                        </a:rPr>
                        <a:t>360</a:t>
                      </a:r>
                      <a:endParaRPr lang="fr-FR" sz="2100" b="1" i="0" u="none" strike="noStrike" dirty="0">
                        <a:solidFill>
                          <a:srgbClr val="0000FF"/>
                        </a:solidFill>
                        <a:effectLst/>
                        <a:latin typeface="Arial"/>
                      </a:endParaRPr>
                    </a:p>
                  </a:txBody>
                  <a:tcPr marL="9526" marR="9526" marT="95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r>
              <a:tr h="704986">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800" b="1" i="0" u="none" strike="noStrike" dirty="0">
                          <a:solidFill>
                            <a:srgbClr val="0000FF"/>
                          </a:solidFill>
                          <a:effectLst/>
                          <a:latin typeface="Arial"/>
                        </a:rPr>
                        <a:t>TOTAL</a:t>
                      </a:r>
                    </a:p>
                  </a:txBody>
                  <a:tcPr marL="9526" marR="9526" marT="9527" marB="0" anchor="b">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800" b="1" i="0" u="none" strike="noStrike" dirty="0" smtClean="0">
                          <a:solidFill>
                            <a:srgbClr val="0000FF"/>
                          </a:solidFill>
                          <a:effectLst/>
                          <a:latin typeface="Arial"/>
                        </a:rPr>
                        <a:t>19315</a:t>
                      </a:r>
                      <a:endParaRPr lang="fr-FR" sz="1800" b="1" i="0" u="none" strike="noStrike" dirty="0">
                        <a:solidFill>
                          <a:srgbClr val="0000FF"/>
                        </a:solidFill>
                        <a:effectLst/>
                        <a:latin typeface="Arial"/>
                      </a:endParaRPr>
                    </a:p>
                  </a:txBody>
                  <a:tcPr marL="9526" marR="9526" marT="9527" marB="0" anchor="b">
                    <a:lnL w="635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800" b="1" i="0" u="none" strike="noStrike" dirty="0">
                          <a:solidFill>
                            <a:srgbClr val="0000FF"/>
                          </a:solidFill>
                          <a:effectLst/>
                          <a:latin typeface="Arial"/>
                        </a:rPr>
                        <a:t>19 </a:t>
                      </a:r>
                      <a:r>
                        <a:rPr lang="fr-FR" sz="1800" b="1" i="0" u="none" strike="noStrike" dirty="0" smtClean="0">
                          <a:solidFill>
                            <a:srgbClr val="0000FF"/>
                          </a:solidFill>
                          <a:effectLst/>
                          <a:latin typeface="Arial"/>
                        </a:rPr>
                        <a:t>562</a:t>
                      </a:r>
                      <a:endParaRPr lang="fr-FR" sz="1800" b="1" i="0" u="none" strike="noStrike" dirty="0">
                        <a:solidFill>
                          <a:srgbClr val="0000FF"/>
                        </a:solidFill>
                        <a:effectLst/>
                        <a:latin typeface="Arial"/>
                      </a:endParaRPr>
                    </a:p>
                  </a:txBody>
                  <a:tcPr marL="9526" marR="9526" marT="9527"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800" b="1" i="0" u="none" strike="noStrike" dirty="0">
                          <a:solidFill>
                            <a:srgbClr val="0000FF"/>
                          </a:solidFill>
                          <a:effectLst/>
                          <a:latin typeface="Arial"/>
                        </a:rPr>
                        <a:t>19 </a:t>
                      </a:r>
                      <a:r>
                        <a:rPr lang="fr-FR" sz="1800" b="1" i="0" u="none" strike="noStrike" dirty="0" smtClean="0">
                          <a:solidFill>
                            <a:srgbClr val="0000FF"/>
                          </a:solidFill>
                          <a:effectLst/>
                          <a:latin typeface="Arial"/>
                        </a:rPr>
                        <a:t>296</a:t>
                      </a:r>
                      <a:endParaRPr lang="fr-FR" sz="1800" b="1" i="0" u="none" strike="noStrike" dirty="0">
                        <a:solidFill>
                          <a:srgbClr val="0000FF"/>
                        </a:solidFill>
                        <a:effectLst/>
                        <a:latin typeface="Arial"/>
                      </a:endParaRPr>
                    </a:p>
                  </a:txBody>
                  <a:tcPr marL="9526" marR="9526" marT="9527"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800" b="1" i="0" u="none" strike="noStrike" dirty="0">
                          <a:solidFill>
                            <a:srgbClr val="0000FF"/>
                          </a:solidFill>
                          <a:effectLst/>
                          <a:latin typeface="Arial"/>
                        </a:rPr>
                        <a:t>19 </a:t>
                      </a:r>
                      <a:r>
                        <a:rPr lang="fr-FR" sz="1800" b="1" i="0" u="none" strike="noStrike" dirty="0" smtClean="0">
                          <a:solidFill>
                            <a:srgbClr val="0000FF"/>
                          </a:solidFill>
                          <a:effectLst/>
                          <a:latin typeface="Arial"/>
                        </a:rPr>
                        <a:t>453</a:t>
                      </a:r>
                      <a:endParaRPr lang="fr-FR" sz="1800" b="1" i="0" u="none" strike="noStrike" dirty="0">
                        <a:solidFill>
                          <a:srgbClr val="0000FF"/>
                        </a:solidFill>
                        <a:effectLst/>
                        <a:latin typeface="Arial"/>
                      </a:endParaRPr>
                    </a:p>
                  </a:txBody>
                  <a:tcPr marL="9526" marR="9526" marT="9527" marB="0" anchor="b">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2000" b="1" i="0" u="none" strike="noStrike" dirty="0" smtClean="0">
                          <a:effectLst/>
                          <a:latin typeface="Arial"/>
                        </a:rPr>
                        <a:t>138</a:t>
                      </a:r>
                      <a:endParaRPr lang="fr-FR" sz="2000" b="1" i="0" u="none" strike="noStrike" dirty="0">
                        <a:effectLst/>
                        <a:latin typeface="Arial"/>
                      </a:endParaRPr>
                    </a:p>
                  </a:txBody>
                  <a:tcPr marL="9526" marR="9526" marT="9527" marB="0" anchor="b">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1800" b="1" i="0" u="none" strike="noStrike" dirty="0" smtClean="0">
                          <a:effectLst/>
                          <a:latin typeface="Arial"/>
                        </a:rPr>
                        <a:t>0,75 %</a:t>
                      </a:r>
                      <a:endParaRPr lang="fr-FR" sz="1800" b="1" i="0" u="none" strike="noStrike" dirty="0">
                        <a:effectLst/>
                        <a:latin typeface="Arial"/>
                      </a:endParaRPr>
                    </a:p>
                  </a:txBody>
                  <a:tcPr marL="9526" marR="9526" marT="9527" marB="0" anchor="b">
                    <a:lnL w="63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Arial"/>
                          <a:ea typeface="ヒラギノ角ゴ Pro W3"/>
                          <a:cs typeface="ヒラギノ角ゴ Pro W3"/>
                        </a:defRPr>
                      </a:lvl1pPr>
                      <a:lvl2pPr marL="457200" algn="l" defTabSz="914400" rtl="0" eaLnBrk="1" latinLnBrk="0" hangingPunct="1">
                        <a:defRPr sz="1800" kern="1200">
                          <a:solidFill>
                            <a:schemeClr val="tx1"/>
                          </a:solidFill>
                          <a:latin typeface="Arial"/>
                          <a:ea typeface="ヒラギノ角ゴ Pro W3"/>
                          <a:cs typeface="ヒラギノ角ゴ Pro W3"/>
                        </a:defRPr>
                      </a:lvl2pPr>
                      <a:lvl3pPr marL="914400" algn="l" defTabSz="914400" rtl="0" eaLnBrk="1" latinLnBrk="0" hangingPunct="1">
                        <a:defRPr sz="1800" kern="1200">
                          <a:solidFill>
                            <a:schemeClr val="tx1"/>
                          </a:solidFill>
                          <a:latin typeface="Arial"/>
                          <a:ea typeface="ヒラギノ角ゴ Pro W3"/>
                          <a:cs typeface="ヒラギノ角ゴ Pro W3"/>
                        </a:defRPr>
                      </a:lvl3pPr>
                      <a:lvl4pPr marL="1371600" algn="l" defTabSz="914400" rtl="0" eaLnBrk="1" latinLnBrk="0" hangingPunct="1">
                        <a:defRPr sz="1800" kern="1200">
                          <a:solidFill>
                            <a:schemeClr val="tx1"/>
                          </a:solidFill>
                          <a:latin typeface="Arial"/>
                          <a:ea typeface="ヒラギノ角ゴ Pro W3"/>
                          <a:cs typeface="ヒラギノ角ゴ Pro W3"/>
                        </a:defRPr>
                      </a:lvl4pPr>
                      <a:lvl5pPr marL="1828800" algn="l" defTabSz="914400" rtl="0" eaLnBrk="1" latinLnBrk="0" hangingPunct="1">
                        <a:defRPr sz="1800" kern="1200">
                          <a:solidFill>
                            <a:schemeClr val="tx1"/>
                          </a:solidFill>
                          <a:latin typeface="Arial"/>
                          <a:ea typeface="ヒラギノ角ゴ Pro W3"/>
                          <a:cs typeface="ヒラギノ角ゴ Pro W3"/>
                        </a:defRPr>
                      </a:lvl5pPr>
                      <a:lvl6pPr marL="2286000" algn="l" defTabSz="914400" rtl="0" eaLnBrk="1" latinLnBrk="0" hangingPunct="1">
                        <a:defRPr sz="1800" kern="1200">
                          <a:solidFill>
                            <a:schemeClr val="tx1"/>
                          </a:solidFill>
                          <a:latin typeface="Arial"/>
                          <a:ea typeface="ヒラギノ角ゴ Pro W3"/>
                          <a:cs typeface="ヒラギノ角ゴ Pro W3"/>
                        </a:defRPr>
                      </a:lvl6pPr>
                      <a:lvl7pPr marL="2743200" algn="l" defTabSz="914400" rtl="0" eaLnBrk="1" latinLnBrk="0" hangingPunct="1">
                        <a:defRPr sz="1800" kern="1200">
                          <a:solidFill>
                            <a:schemeClr val="tx1"/>
                          </a:solidFill>
                          <a:latin typeface="Arial"/>
                          <a:ea typeface="ヒラギノ角ゴ Pro W3"/>
                          <a:cs typeface="ヒラギノ角ゴ Pro W3"/>
                        </a:defRPr>
                      </a:lvl7pPr>
                      <a:lvl8pPr marL="3200400" algn="l" defTabSz="914400" rtl="0" eaLnBrk="1" latinLnBrk="0" hangingPunct="1">
                        <a:defRPr sz="1800" kern="1200">
                          <a:solidFill>
                            <a:schemeClr val="tx1"/>
                          </a:solidFill>
                          <a:latin typeface="Arial"/>
                          <a:ea typeface="ヒラギノ角ゴ Pro W3"/>
                          <a:cs typeface="ヒラギノ角ゴ Pro W3"/>
                        </a:defRPr>
                      </a:lvl8pPr>
                      <a:lvl9pPr marL="3657600" algn="l" defTabSz="914400" rtl="0" eaLnBrk="1" latinLnBrk="0" hangingPunct="1">
                        <a:defRPr sz="1800" kern="1200">
                          <a:solidFill>
                            <a:schemeClr val="tx1"/>
                          </a:solidFill>
                          <a:latin typeface="Arial"/>
                          <a:ea typeface="ヒラギノ角ゴ Pro W3"/>
                          <a:cs typeface="ヒラギノ角ゴ Pro W3"/>
                        </a:defRPr>
                      </a:lvl9pPr>
                    </a:lstStyle>
                    <a:p>
                      <a:pPr algn="ctr" fontAlgn="b"/>
                      <a:r>
                        <a:rPr lang="fr-FR" sz="2100" b="1" i="0" u="none" strike="noStrike" dirty="0">
                          <a:solidFill>
                            <a:srgbClr val="0000FF"/>
                          </a:solidFill>
                          <a:effectLst/>
                          <a:latin typeface="Arial"/>
                        </a:rPr>
                        <a:t>19 </a:t>
                      </a:r>
                      <a:r>
                        <a:rPr lang="fr-FR" sz="2100" b="1" i="0" u="none" strike="noStrike" dirty="0" smtClean="0">
                          <a:solidFill>
                            <a:srgbClr val="0000FF"/>
                          </a:solidFill>
                          <a:effectLst/>
                          <a:latin typeface="Arial"/>
                        </a:rPr>
                        <a:t>670</a:t>
                      </a:r>
                      <a:endParaRPr lang="fr-FR" sz="2100" b="1" i="0" u="none" strike="noStrike" dirty="0">
                        <a:solidFill>
                          <a:srgbClr val="0000FF"/>
                        </a:solidFill>
                        <a:effectLst/>
                        <a:latin typeface="Arial"/>
                      </a:endParaRPr>
                    </a:p>
                  </a:txBody>
                  <a:tcPr marL="9526" marR="9526" marT="9527" marB="0" anchor="b">
                    <a:lnL w="127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bl>
          </a:graphicData>
        </a:graphic>
      </p:graphicFrame>
      <p:pic>
        <p:nvPicPr>
          <p:cNvPr id="8255" name="Imag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302677" cy="89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6" name="Imag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121" y="6206218"/>
            <a:ext cx="1139152" cy="61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58580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423"/>
            <a:ext cx="9144000" cy="544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5" name="Titre 1"/>
          <p:cNvSpPr>
            <a:spLocks noGrp="1"/>
          </p:cNvSpPr>
          <p:nvPr>
            <p:ph type="title"/>
          </p:nvPr>
        </p:nvSpPr>
        <p:spPr>
          <a:xfrm>
            <a:off x="102626" y="589190"/>
            <a:ext cx="8732213" cy="628650"/>
          </a:xfrm>
        </p:spPr>
        <p:txBody>
          <a:bodyPr/>
          <a:lstStyle/>
          <a:p>
            <a:pPr algn="ctr">
              <a:tabLst>
                <a:tab pos="515493" algn="l"/>
              </a:tabLst>
              <a:defRPr/>
            </a:pPr>
            <a:r>
              <a:rPr lang="fr-FR" altLang="fr-FR" sz="2700" b="1" dirty="0">
                <a:solidFill>
                  <a:schemeClr val="accent2"/>
                </a:solidFill>
                <a:effectLst>
                  <a:outerShdw blurRad="38100" dist="38100" dir="2700000" algn="tl">
                    <a:srgbClr val="C0C0C0"/>
                  </a:outerShdw>
                </a:effectLst>
                <a:latin typeface="Arial" charset="0"/>
                <a:ea typeface="+mn-ea"/>
                <a:cs typeface="+mn-cs"/>
              </a:rPr>
              <a:t>Effectifs constatés au 31/12/2014 par l’OPTL LR</a:t>
            </a:r>
          </a:p>
        </p:txBody>
      </p:sp>
      <p:sp>
        <p:nvSpPr>
          <p:cNvPr id="9220" name="Espace réservé du numéro de diapositive 3"/>
          <p:cNvSpPr>
            <a:spLocks noGrp="1"/>
          </p:cNvSpPr>
          <p:nvPr>
            <p:ph type="sldNum" sz="quarter" idx="12"/>
          </p:nvPr>
        </p:nvSpPr>
        <p:spPr bwMode="auto">
          <a:xfrm>
            <a:off x="5997223" y="224519"/>
            <a:ext cx="2133343" cy="3646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1680" indent="-285363">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2765" indent="-227501">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599082" indent="-227501">
              <a:spcBef>
                <a:spcPct val="20000"/>
              </a:spcBef>
              <a:buClr>
                <a:schemeClr val="accent1"/>
              </a:buClr>
              <a:buSzPct val="76000"/>
              <a:buFont typeface="Wingdings 2" pitchFamily="18" charset="2"/>
              <a:buChar char=""/>
              <a:defRPr sz="1800">
                <a:solidFill>
                  <a:schemeClr val="tx2"/>
                </a:solidFill>
                <a:latin typeface="Century Gothic" pitchFamily="34" charset="0"/>
              </a:defRPr>
            </a:lvl4pPr>
            <a:lvl5pPr marL="2056714" indent="-227501">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435444" indent="-227501"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814174" indent="-227501"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192904" indent="-227501"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571634" indent="-227501"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r" eaLnBrk="1" hangingPunct="1">
              <a:spcBef>
                <a:spcPct val="0"/>
              </a:spcBef>
              <a:buClrTx/>
              <a:buSzTx/>
              <a:buFontTx/>
              <a:buNone/>
            </a:pPr>
            <a:fld id="{B9818467-5445-4180-ABB9-8B7C3C89765A}" type="slidenum">
              <a:rPr lang="fr-FR" altLang="fr-FR" sz="1400">
                <a:solidFill>
                  <a:srgbClr val="968160"/>
                </a:solidFill>
                <a:latin typeface="Arial" pitchFamily="34" charset="0"/>
                <a:ea typeface="ヒラギノ角ゴ Pro W3"/>
                <a:cs typeface="ヒラギノ角ゴ Pro W3"/>
              </a:rPr>
              <a:pPr algn="r" eaLnBrk="1" hangingPunct="1">
                <a:spcBef>
                  <a:spcPct val="0"/>
                </a:spcBef>
                <a:buClrTx/>
                <a:buSzTx/>
                <a:buFontTx/>
                <a:buNone/>
              </a:pPr>
              <a:t>7</a:t>
            </a:fld>
            <a:endParaRPr lang="fr-FR" altLang="fr-FR" sz="1400">
              <a:solidFill>
                <a:srgbClr val="000000"/>
              </a:solidFill>
              <a:latin typeface="Arial" pitchFamily="34" charset="0"/>
              <a:ea typeface="ヒラギノ角ゴ Pro W3"/>
              <a:cs typeface="ヒラギノ角ゴ Pro W3"/>
            </a:endParaRPr>
          </a:p>
        </p:txBody>
      </p:sp>
      <p:graphicFrame>
        <p:nvGraphicFramePr>
          <p:cNvPr id="9221" name="Espace réservé du contenu 4"/>
          <p:cNvGraphicFramePr>
            <a:graphicFrameLocks noGrp="1" noChangeAspect="1"/>
          </p:cNvGraphicFramePr>
          <p:nvPr>
            <p:ph idx="1"/>
            <p:extLst>
              <p:ext uri="{D42A27DB-BD31-4B8C-83A1-F6EECF244321}">
                <p14:modId xmlns:p14="http://schemas.microsoft.com/office/powerpoint/2010/main" val="3284182373"/>
              </p:ext>
            </p:extLst>
          </p:nvPr>
        </p:nvGraphicFramePr>
        <p:xfrm>
          <a:off x="441294" y="1845130"/>
          <a:ext cx="8203887" cy="4755697"/>
        </p:xfrm>
        <a:graphic>
          <a:graphicData uri="http://schemas.openxmlformats.org/presentationml/2006/ole">
            <mc:AlternateContent xmlns:mc="http://schemas.openxmlformats.org/markup-compatibility/2006">
              <mc:Choice xmlns:v="urn:schemas-microsoft-com:vml" Requires="v">
                <p:oleObj spid="_x0000_s3083" name="Graphique" r:id="rId5" imgW="8363038" imgH="4695765" progId="Excel.Chart.8">
                  <p:embed/>
                </p:oleObj>
              </mc:Choice>
              <mc:Fallback>
                <p:oleObj name="Graphique" r:id="rId5" imgW="8363038" imgH="4695765" progId="Excel.Chart.8">
                  <p:embed/>
                  <p:pic>
                    <p:nvPicPr>
                      <p:cNvPr id="0" name=""/>
                      <p:cNvPicPr>
                        <a:picLocks noGrp="1" noChangeAspect="1" noChangeArrowheads="1"/>
                      </p:cNvPicPr>
                      <p:nvPr/>
                    </p:nvPicPr>
                    <p:blipFill>
                      <a:blip r:embed="rId6"/>
                      <a:srcRect/>
                      <a:stretch>
                        <a:fillRect/>
                      </a:stretch>
                    </p:blipFill>
                    <p:spPr bwMode="auto">
                      <a:xfrm>
                        <a:off x="441294" y="1845130"/>
                        <a:ext cx="8203887" cy="4755697"/>
                      </a:xfrm>
                      <a:prstGeom prst="rect">
                        <a:avLst/>
                      </a:prstGeom>
                      <a:noFill/>
                      <a:ln>
                        <a:noFill/>
                      </a:ln>
                    </p:spPr>
                  </p:pic>
                </p:oleObj>
              </mc:Fallback>
            </mc:AlternateContent>
          </a:graphicData>
        </a:graphic>
      </p:graphicFrame>
      <p:sp>
        <p:nvSpPr>
          <p:cNvPr id="9222" name="ZoneTexte 6"/>
          <p:cNvSpPr txBox="1">
            <a:spLocks noChangeArrowheads="1"/>
          </p:cNvSpPr>
          <p:nvPr/>
        </p:nvSpPr>
        <p:spPr bwMode="auto">
          <a:xfrm>
            <a:off x="4339809" y="4109978"/>
            <a:ext cx="4495030" cy="187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spAutoFit/>
          </a:bodyPr>
          <a:lstStyle>
            <a:lvl1pPr>
              <a:spcBef>
                <a:spcPct val="20000"/>
              </a:spcBef>
              <a:buClr>
                <a:schemeClr val="accent1"/>
              </a:buClr>
              <a:buSzPct val="76000"/>
              <a:buFont typeface="Wingdings 2" pitchFamily="18" charset="2"/>
              <a:buChar char=""/>
              <a:defRPr sz="29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7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4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sz="2200">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9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9pPr>
          </a:lstStyle>
          <a:p>
            <a:pPr algn="ctr" defTabSz="757489" eaLnBrk="0" fontAlgn="base" hangingPunct="0">
              <a:spcBef>
                <a:spcPct val="50000"/>
              </a:spcBef>
              <a:spcAft>
                <a:spcPct val="0"/>
              </a:spcAft>
              <a:buClrTx/>
              <a:buSzTx/>
              <a:buNone/>
            </a:pPr>
            <a:r>
              <a:rPr lang="fr-FR" altLang="fr-FR" dirty="0" smtClean="0">
                <a:solidFill>
                  <a:srgbClr val="000000"/>
                </a:solidFill>
                <a:latin typeface="Arial" pitchFamily="34" charset="0"/>
                <a:ea typeface="ヒラギノ角ゴ Pro W3"/>
                <a:cs typeface="ヒラギノ角ゴ Pro W3"/>
              </a:rPr>
              <a:t>    </a:t>
            </a:r>
            <a:r>
              <a:rPr lang="fr-FR" altLang="fr-FR" b="1" dirty="0" smtClean="0">
                <a:solidFill>
                  <a:srgbClr val="CC0000"/>
                </a:solidFill>
                <a:latin typeface="Arial" pitchFamily="34" charset="0"/>
                <a:ea typeface="ヒラギノ角ゴ Pro W3"/>
                <a:cs typeface="ヒラギノ角ゴ Pro W3"/>
              </a:rPr>
              <a:t>L’OPTL LR constate les effectifs de la branche au 31/12/2014 à: 19 670</a:t>
            </a:r>
          </a:p>
        </p:txBody>
      </p:sp>
      <p:sp>
        <p:nvSpPr>
          <p:cNvPr id="9223" name="ZoneTexte 7"/>
          <p:cNvSpPr txBox="1">
            <a:spLocks noChangeArrowheads="1"/>
          </p:cNvSpPr>
          <p:nvPr/>
        </p:nvSpPr>
        <p:spPr bwMode="auto">
          <a:xfrm>
            <a:off x="6716890" y="3131004"/>
            <a:ext cx="1547091" cy="10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spAutoFit/>
          </a:bodyPr>
          <a:lstStyle>
            <a:lvl1pPr>
              <a:spcBef>
                <a:spcPct val="20000"/>
              </a:spcBef>
              <a:buClr>
                <a:schemeClr val="accent1"/>
              </a:buClr>
              <a:buSzPct val="76000"/>
              <a:buFont typeface="Wingdings 2" pitchFamily="18" charset="2"/>
              <a:buChar char=""/>
              <a:defRPr sz="29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7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4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sz="2200">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9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9pPr>
          </a:lstStyle>
          <a:p>
            <a:pPr algn="ctr" defTabSz="757489" eaLnBrk="0" fontAlgn="base" hangingPunct="0">
              <a:spcBef>
                <a:spcPct val="50000"/>
              </a:spcBef>
              <a:spcAft>
                <a:spcPct val="0"/>
              </a:spcAft>
              <a:buClrTx/>
              <a:buSzTx/>
              <a:buNone/>
            </a:pPr>
            <a:r>
              <a:rPr lang="fr-FR" altLang="fr-FR" sz="1600" b="1">
                <a:solidFill>
                  <a:srgbClr val="FFFF00"/>
                </a:solidFill>
                <a:latin typeface="Arial" pitchFamily="34" charset="0"/>
                <a:ea typeface="ヒラギノ角ゴ Pro W3"/>
                <a:cs typeface="ヒラギノ角ゴ Pro W3"/>
              </a:rPr>
              <a:t>19453</a:t>
            </a:r>
          </a:p>
          <a:p>
            <a:pPr algn="ctr" defTabSz="757489" eaLnBrk="0" fontAlgn="base" hangingPunct="0">
              <a:spcBef>
                <a:spcPct val="50000"/>
              </a:spcBef>
              <a:spcAft>
                <a:spcPct val="0"/>
              </a:spcAft>
              <a:buClrTx/>
              <a:buSzTx/>
              <a:buNone/>
            </a:pPr>
            <a:r>
              <a:rPr lang="fr-FR" altLang="fr-FR" b="1" smtClean="0">
                <a:solidFill>
                  <a:srgbClr val="CC0000"/>
                </a:solidFill>
                <a:latin typeface="Arial" pitchFamily="34" charset="0"/>
                <a:ea typeface="ヒラギノ角ゴ Pro W3"/>
                <a:cs typeface="ヒラギノ角ゴ Pro W3"/>
              </a:rPr>
              <a:t> </a:t>
            </a:r>
          </a:p>
        </p:txBody>
      </p:sp>
      <p:sp>
        <p:nvSpPr>
          <p:cNvPr id="9224" name="Rectangle 1"/>
          <p:cNvSpPr>
            <a:spLocks noChangeArrowheads="1"/>
          </p:cNvSpPr>
          <p:nvPr/>
        </p:nvSpPr>
        <p:spPr bwMode="auto">
          <a:xfrm>
            <a:off x="4867932" y="96613"/>
            <a:ext cx="3119361" cy="44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6" tIns="37873" rIns="75746" bIns="37873">
            <a:spAutoFit/>
          </a:bodyPr>
          <a:lstStyle>
            <a:lvl1pPr>
              <a:defRPr sz="2400">
                <a:solidFill>
                  <a:schemeClr val="tx1"/>
                </a:solidFill>
                <a:latin typeface="Times New (W1)" pitchFamily="18" charset="0"/>
              </a:defRPr>
            </a:lvl1pPr>
            <a:lvl2pPr marL="742950" indent="-285750">
              <a:defRPr sz="2400">
                <a:solidFill>
                  <a:schemeClr val="tx1"/>
                </a:solidFill>
                <a:latin typeface="Times New (W1)" pitchFamily="18" charset="0"/>
              </a:defRPr>
            </a:lvl2pPr>
            <a:lvl3pPr marL="1143000" indent="-228600">
              <a:defRPr sz="2400">
                <a:solidFill>
                  <a:schemeClr val="tx1"/>
                </a:solidFill>
                <a:latin typeface="Times New (W1)" pitchFamily="18" charset="0"/>
              </a:defRPr>
            </a:lvl3pPr>
            <a:lvl4pPr marL="1600200" indent="-228600">
              <a:defRPr sz="2400">
                <a:solidFill>
                  <a:schemeClr val="tx1"/>
                </a:solidFill>
                <a:latin typeface="Times New (W1)" pitchFamily="18" charset="0"/>
              </a:defRPr>
            </a:lvl4pPr>
            <a:lvl5pPr marL="2057400" indent="-228600">
              <a:defRPr sz="2400">
                <a:solidFill>
                  <a:schemeClr val="tx1"/>
                </a:solidFill>
                <a:latin typeface="Times New (W1)" pitchFamily="18" charset="0"/>
              </a:defRPr>
            </a:lvl5pPr>
            <a:lvl6pPr marL="2514600" indent="-228600" eaLnBrk="0" fontAlgn="base" hangingPunct="0">
              <a:spcBef>
                <a:spcPct val="0"/>
              </a:spcBef>
              <a:spcAft>
                <a:spcPct val="0"/>
              </a:spcAft>
              <a:defRPr sz="2400">
                <a:solidFill>
                  <a:schemeClr val="tx1"/>
                </a:solidFill>
                <a:latin typeface="Times New (W1)" pitchFamily="18" charset="0"/>
              </a:defRPr>
            </a:lvl6pPr>
            <a:lvl7pPr marL="2971800" indent="-228600" eaLnBrk="0" fontAlgn="base" hangingPunct="0">
              <a:spcBef>
                <a:spcPct val="0"/>
              </a:spcBef>
              <a:spcAft>
                <a:spcPct val="0"/>
              </a:spcAft>
              <a:defRPr sz="2400">
                <a:solidFill>
                  <a:schemeClr val="tx1"/>
                </a:solidFill>
                <a:latin typeface="Times New (W1)" pitchFamily="18" charset="0"/>
              </a:defRPr>
            </a:lvl7pPr>
            <a:lvl8pPr marL="3429000" indent="-228600" eaLnBrk="0" fontAlgn="base" hangingPunct="0">
              <a:spcBef>
                <a:spcPct val="0"/>
              </a:spcBef>
              <a:spcAft>
                <a:spcPct val="0"/>
              </a:spcAft>
              <a:defRPr sz="2400">
                <a:solidFill>
                  <a:schemeClr val="tx1"/>
                </a:solidFill>
                <a:latin typeface="Times New (W1)" pitchFamily="18" charset="0"/>
              </a:defRPr>
            </a:lvl8pPr>
            <a:lvl9pPr marL="3886200" indent="-228600" eaLnBrk="0" fontAlgn="base" hangingPunct="0">
              <a:spcBef>
                <a:spcPct val="0"/>
              </a:spcBef>
              <a:spcAft>
                <a:spcPct val="0"/>
              </a:spcAft>
              <a:defRPr sz="2400">
                <a:solidFill>
                  <a:schemeClr val="tx1"/>
                </a:solidFill>
                <a:latin typeface="Times New (W1)" pitchFamily="18" charset="0"/>
              </a:defRPr>
            </a:lvl9pPr>
          </a:lstStyle>
          <a:p>
            <a:pPr algn="ctr" defTabSz="757489" eaLnBrk="0" fontAlgn="base" hangingPunct="0">
              <a:spcBef>
                <a:spcPct val="0"/>
              </a:spcBef>
              <a:spcAft>
                <a:spcPct val="0"/>
              </a:spcAft>
            </a:pPr>
            <a:r>
              <a:rPr lang="fr-FR" altLang="fr-FR" b="1" smtClean="0">
                <a:solidFill>
                  <a:srgbClr val="FFFFFF"/>
                </a:solidFill>
              </a:rPr>
              <a:t>Mixité  professionnelle</a:t>
            </a:r>
          </a:p>
        </p:txBody>
      </p:sp>
      <p:pic>
        <p:nvPicPr>
          <p:cNvPr id="9225" name="Imag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
            <a:ext cx="2185939" cy="77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Imag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95" y="6219825"/>
            <a:ext cx="1139152" cy="61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380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540072" y="2276476"/>
            <a:ext cx="3331505" cy="36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7" rIns="91432" bIns="45717">
            <a:spAutoFit/>
          </a:bodyPr>
          <a:lstStyle>
            <a:lvl1pPr>
              <a:spcBef>
                <a:spcPct val="20000"/>
              </a:spcBef>
              <a:buClr>
                <a:schemeClr val="accent1"/>
              </a:buClr>
              <a:buSzPct val="76000"/>
              <a:buFont typeface="Wingdings 2" pitchFamily="18" charset="2"/>
              <a:buChar char=""/>
              <a:defRPr sz="29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7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4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sz="2200">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9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9pPr>
          </a:lstStyle>
          <a:p>
            <a:pPr defTabSz="757489" fontAlgn="base">
              <a:spcBef>
                <a:spcPct val="0"/>
              </a:spcBef>
              <a:spcAft>
                <a:spcPct val="0"/>
              </a:spcAft>
              <a:buClrTx/>
              <a:buSzTx/>
              <a:buNone/>
            </a:pPr>
            <a:endParaRPr lang="fr-FR" altLang="fr-FR" sz="1800">
              <a:solidFill>
                <a:srgbClr val="000000"/>
              </a:solidFill>
              <a:latin typeface="Garamond" pitchFamily="18" charset="0"/>
              <a:ea typeface="ＭＳ Ｐゴシック" pitchFamily="34" charset="-128"/>
            </a:endParaRPr>
          </a:p>
        </p:txBody>
      </p:sp>
      <p:sp>
        <p:nvSpPr>
          <p:cNvPr id="10243" name="Text Box 983"/>
          <p:cNvSpPr txBox="1">
            <a:spLocks noChangeArrowheads="1"/>
          </p:cNvSpPr>
          <p:nvPr/>
        </p:nvSpPr>
        <p:spPr bwMode="auto">
          <a:xfrm>
            <a:off x="4482202" y="27216"/>
            <a:ext cx="3807434" cy="41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7" rIns="91432" bIns="45717">
            <a:spAutoFit/>
          </a:bodyPr>
          <a:lstStyle>
            <a:lvl1pPr>
              <a:spcBef>
                <a:spcPct val="20000"/>
              </a:spcBef>
              <a:buClr>
                <a:schemeClr val="accent1"/>
              </a:buClr>
              <a:buSzPct val="76000"/>
              <a:buFont typeface="Wingdings 2" pitchFamily="18" charset="2"/>
              <a:buChar char=""/>
              <a:defRPr sz="29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7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4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sz="2200">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9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900">
                <a:solidFill>
                  <a:schemeClr val="tx2"/>
                </a:solidFill>
                <a:latin typeface="Century Gothic" pitchFamily="34" charset="0"/>
              </a:defRPr>
            </a:lvl9pPr>
          </a:lstStyle>
          <a:p>
            <a:pPr algn="ctr" defTabSz="757489" eaLnBrk="0" fontAlgn="base" hangingPunct="0">
              <a:spcAft>
                <a:spcPct val="0"/>
              </a:spcAft>
              <a:buClrTx/>
              <a:buSzTx/>
              <a:buNone/>
            </a:pPr>
            <a:r>
              <a:rPr lang="fr-FR" altLang="fr-FR" sz="2000" b="1">
                <a:solidFill>
                  <a:srgbClr val="FFFFFF"/>
                </a:solidFill>
                <a:latin typeface="Arial" pitchFamily="34" charset="0"/>
                <a:ea typeface="ＭＳ Ｐゴシック" pitchFamily="34" charset="-128"/>
              </a:rPr>
              <a:t>Mixité  professionnelle</a:t>
            </a:r>
          </a:p>
        </p:txBody>
      </p:sp>
      <p:pic>
        <p:nvPicPr>
          <p:cNvPr id="10244" name="Imag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302677" cy="89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Imag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121" y="6206218"/>
            <a:ext cx="1139152" cy="61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47" y="1296763"/>
            <a:ext cx="7300576" cy="522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0010" y="941617"/>
            <a:ext cx="8321707" cy="692039"/>
          </a:xfrm>
          <a:prstGeom prst="rect">
            <a:avLst/>
          </a:prstGeom>
        </p:spPr>
        <p:txBody>
          <a:bodyPr lIns="75746" tIns="37873" rIns="75746" bIns="37873">
            <a:spAutoFit/>
          </a:bodyPr>
          <a:lstStyle/>
          <a:p>
            <a:pPr defTabSz="757489" eaLnBrk="0" fontAlgn="base" hangingPunct="0">
              <a:spcBef>
                <a:spcPts val="994"/>
              </a:spcBef>
              <a:spcAft>
                <a:spcPts val="994"/>
              </a:spcAft>
              <a:defRPr/>
            </a:pPr>
            <a:r>
              <a:rPr lang="fr-FR" sz="2000" b="1" u="sng" dirty="0">
                <a:solidFill>
                  <a:srgbClr val="3C577B"/>
                </a:solidFill>
                <a:uFill>
                  <a:solidFill>
                    <a:srgbClr val="A6B4C4"/>
                  </a:solidFill>
                </a:uFill>
                <a:latin typeface="Tahoma"/>
                <a:cs typeface="Arial"/>
              </a:rPr>
              <a:t>Évolution de la part des femmes dans l’effectif total et par secteur</a:t>
            </a:r>
          </a:p>
        </p:txBody>
      </p:sp>
      <p:sp>
        <p:nvSpPr>
          <p:cNvPr id="10248" name="ZoneTexte 2"/>
          <p:cNvSpPr txBox="1">
            <a:spLocks noChangeArrowheads="1"/>
          </p:cNvSpPr>
          <p:nvPr/>
        </p:nvSpPr>
        <p:spPr bwMode="auto">
          <a:xfrm>
            <a:off x="1897305" y="1627415"/>
            <a:ext cx="3549585" cy="155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6" tIns="37873" rIns="75746" bIns="37873">
            <a:spAutoFit/>
          </a:bodyPr>
          <a:lstStyle>
            <a:lvl1pPr>
              <a:defRPr sz="2400">
                <a:solidFill>
                  <a:schemeClr val="tx1"/>
                </a:solidFill>
                <a:latin typeface="Times New (W1)" pitchFamily="18" charset="0"/>
              </a:defRPr>
            </a:lvl1pPr>
            <a:lvl2pPr marL="742950" indent="-285750">
              <a:defRPr sz="2400">
                <a:solidFill>
                  <a:schemeClr val="tx1"/>
                </a:solidFill>
                <a:latin typeface="Times New (W1)" pitchFamily="18" charset="0"/>
              </a:defRPr>
            </a:lvl2pPr>
            <a:lvl3pPr marL="1143000" indent="-228600">
              <a:defRPr sz="2400">
                <a:solidFill>
                  <a:schemeClr val="tx1"/>
                </a:solidFill>
                <a:latin typeface="Times New (W1)" pitchFamily="18" charset="0"/>
              </a:defRPr>
            </a:lvl3pPr>
            <a:lvl4pPr marL="1600200" indent="-228600">
              <a:defRPr sz="2400">
                <a:solidFill>
                  <a:schemeClr val="tx1"/>
                </a:solidFill>
                <a:latin typeface="Times New (W1)" pitchFamily="18" charset="0"/>
              </a:defRPr>
            </a:lvl4pPr>
            <a:lvl5pPr marL="2057400" indent="-228600">
              <a:defRPr sz="2400">
                <a:solidFill>
                  <a:schemeClr val="tx1"/>
                </a:solidFill>
                <a:latin typeface="Times New (W1)" pitchFamily="18" charset="0"/>
              </a:defRPr>
            </a:lvl5pPr>
            <a:lvl6pPr marL="2514600" indent="-228600" eaLnBrk="0" fontAlgn="base" hangingPunct="0">
              <a:spcBef>
                <a:spcPct val="0"/>
              </a:spcBef>
              <a:spcAft>
                <a:spcPct val="0"/>
              </a:spcAft>
              <a:defRPr sz="2400">
                <a:solidFill>
                  <a:schemeClr val="tx1"/>
                </a:solidFill>
                <a:latin typeface="Times New (W1)" pitchFamily="18" charset="0"/>
              </a:defRPr>
            </a:lvl6pPr>
            <a:lvl7pPr marL="2971800" indent="-228600" eaLnBrk="0" fontAlgn="base" hangingPunct="0">
              <a:spcBef>
                <a:spcPct val="0"/>
              </a:spcBef>
              <a:spcAft>
                <a:spcPct val="0"/>
              </a:spcAft>
              <a:defRPr sz="2400">
                <a:solidFill>
                  <a:schemeClr val="tx1"/>
                </a:solidFill>
                <a:latin typeface="Times New (W1)" pitchFamily="18" charset="0"/>
              </a:defRPr>
            </a:lvl7pPr>
            <a:lvl8pPr marL="3429000" indent="-228600" eaLnBrk="0" fontAlgn="base" hangingPunct="0">
              <a:spcBef>
                <a:spcPct val="0"/>
              </a:spcBef>
              <a:spcAft>
                <a:spcPct val="0"/>
              </a:spcAft>
              <a:defRPr sz="2400">
                <a:solidFill>
                  <a:schemeClr val="tx1"/>
                </a:solidFill>
                <a:latin typeface="Times New (W1)" pitchFamily="18" charset="0"/>
              </a:defRPr>
            </a:lvl8pPr>
            <a:lvl9pPr marL="3886200" indent="-228600" eaLnBrk="0" fontAlgn="base" hangingPunct="0">
              <a:spcBef>
                <a:spcPct val="0"/>
              </a:spcBef>
              <a:spcAft>
                <a:spcPct val="0"/>
              </a:spcAft>
              <a:defRPr sz="2400">
                <a:solidFill>
                  <a:schemeClr val="tx1"/>
                </a:solidFill>
                <a:latin typeface="Times New (W1)" pitchFamily="18" charset="0"/>
              </a:defRPr>
            </a:lvl9pPr>
          </a:lstStyle>
          <a:p>
            <a:pPr defTabSz="757489" eaLnBrk="0" fontAlgn="base" hangingPunct="0">
              <a:spcBef>
                <a:spcPct val="0"/>
              </a:spcBef>
              <a:spcAft>
                <a:spcPct val="0"/>
              </a:spcAft>
            </a:pPr>
            <a:r>
              <a:rPr lang="fr-FR" altLang="fr-FR" smtClean="0">
                <a:solidFill>
                  <a:prstClr val="black"/>
                </a:solidFill>
              </a:rPr>
              <a:t>Part des femmes France: 20 %</a:t>
            </a:r>
          </a:p>
          <a:p>
            <a:pPr defTabSz="757489" eaLnBrk="0" fontAlgn="base" hangingPunct="0">
              <a:spcBef>
                <a:spcPct val="0"/>
              </a:spcBef>
              <a:spcAft>
                <a:spcPct val="0"/>
              </a:spcAft>
            </a:pPr>
            <a:r>
              <a:rPr lang="fr-FR" altLang="fr-FR" smtClean="0">
                <a:solidFill>
                  <a:prstClr val="black"/>
                </a:solidFill>
              </a:rPr>
              <a:t>Part des femmes LR      : 16 %</a:t>
            </a:r>
          </a:p>
        </p:txBody>
      </p:sp>
    </p:spTree>
    <p:extLst>
      <p:ext uri="{BB962C8B-B14F-4D97-AF65-F5344CB8AC3E}">
        <p14:creationId xmlns:p14="http://schemas.microsoft.com/office/powerpoint/2010/main" val="393322960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9"/>
          <p:cNvSpPr>
            <a:spLocks/>
          </p:cNvSpPr>
          <p:nvPr/>
        </p:nvSpPr>
        <p:spPr bwMode="auto">
          <a:xfrm>
            <a:off x="2216727" y="1872343"/>
            <a:ext cx="2361687" cy="3249386"/>
          </a:xfrm>
          <a:custGeom>
            <a:avLst/>
            <a:gdLst>
              <a:gd name="T0" fmla="*/ 2147483647 w 1841"/>
              <a:gd name="T1" fmla="*/ 2147483647 h 2388"/>
              <a:gd name="T2" fmla="*/ 0 w 1841"/>
              <a:gd name="T3" fmla="*/ 2147483647 h 2388"/>
              <a:gd name="T4" fmla="*/ 2147483647 w 1841"/>
              <a:gd name="T5" fmla="*/ 2147483647 h 2388"/>
              <a:gd name="T6" fmla="*/ 2147483647 w 1841"/>
              <a:gd name="T7" fmla="*/ 2147483647 h 2388"/>
              <a:gd name="T8" fmla="*/ 2147483647 w 1841"/>
              <a:gd name="T9" fmla="*/ 2147483647 h 2388"/>
              <a:gd name="T10" fmla="*/ 2147483647 w 1841"/>
              <a:gd name="T11" fmla="*/ 2147483647 h 2388"/>
              <a:gd name="T12" fmla="*/ 2147483647 w 1841"/>
              <a:gd name="T13" fmla="*/ 2147483647 h 2388"/>
              <a:gd name="T14" fmla="*/ 2147483647 w 1841"/>
              <a:gd name="T15" fmla="*/ 2147483647 h 2388"/>
              <a:gd name="T16" fmla="*/ 2147483647 w 1841"/>
              <a:gd name="T17" fmla="*/ 2147483647 h 2388"/>
              <a:gd name="T18" fmla="*/ 2147483647 w 1841"/>
              <a:gd name="T19" fmla="*/ 2147483647 h 2388"/>
              <a:gd name="T20" fmla="*/ 2147483647 w 1841"/>
              <a:gd name="T21" fmla="*/ 2147483647 h 2388"/>
              <a:gd name="T22" fmla="*/ 2147483647 w 1841"/>
              <a:gd name="T23" fmla="*/ 2147483647 h 2388"/>
              <a:gd name="T24" fmla="*/ 2147483647 w 1841"/>
              <a:gd name="T25" fmla="*/ 2147483647 h 2388"/>
              <a:gd name="T26" fmla="*/ 2147483647 w 1841"/>
              <a:gd name="T27" fmla="*/ 2147483647 h 2388"/>
              <a:gd name="T28" fmla="*/ 2147483647 w 1841"/>
              <a:gd name="T29" fmla="*/ 2147483647 h 2388"/>
              <a:gd name="T30" fmla="*/ 2147483647 w 1841"/>
              <a:gd name="T31" fmla="*/ 2147483647 h 2388"/>
              <a:gd name="T32" fmla="*/ 2147483647 w 1841"/>
              <a:gd name="T33" fmla="*/ 2147483647 h 2388"/>
              <a:gd name="T34" fmla="*/ 2147483647 w 1841"/>
              <a:gd name="T35" fmla="*/ 2147483647 h 2388"/>
              <a:gd name="T36" fmla="*/ 2147483647 w 1841"/>
              <a:gd name="T37" fmla="*/ 2147483647 h 2388"/>
              <a:gd name="T38" fmla="*/ 2147483647 w 1841"/>
              <a:gd name="T39" fmla="*/ 2147483647 h 2388"/>
              <a:gd name="T40" fmla="*/ 2147483647 w 1841"/>
              <a:gd name="T41" fmla="*/ 2147483647 h 2388"/>
              <a:gd name="T42" fmla="*/ 2147483647 w 1841"/>
              <a:gd name="T43" fmla="*/ 2147483647 h 2388"/>
              <a:gd name="T44" fmla="*/ 2147483647 w 1841"/>
              <a:gd name="T45" fmla="*/ 2147483647 h 2388"/>
              <a:gd name="T46" fmla="*/ 2147483647 w 1841"/>
              <a:gd name="T47" fmla="*/ 2147483647 h 2388"/>
              <a:gd name="T48" fmla="*/ 2147483647 w 1841"/>
              <a:gd name="T49" fmla="*/ 0 h 2388"/>
              <a:gd name="T50" fmla="*/ 2147483647 w 1841"/>
              <a:gd name="T51" fmla="*/ 2147483647 h 2388"/>
              <a:gd name="T52" fmla="*/ 2147483647 w 1841"/>
              <a:gd name="T53" fmla="*/ 2147483647 h 23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41" h="2388">
                <a:moveTo>
                  <a:pt x="64" y="75"/>
                </a:moveTo>
                <a:cubicBezTo>
                  <a:pt x="30" y="142"/>
                  <a:pt x="12" y="193"/>
                  <a:pt x="0" y="267"/>
                </a:cubicBezTo>
                <a:cubicBezTo>
                  <a:pt x="3" y="363"/>
                  <a:pt x="4" y="459"/>
                  <a:pt x="11" y="555"/>
                </a:cubicBezTo>
                <a:cubicBezTo>
                  <a:pt x="14" y="616"/>
                  <a:pt x="66" y="745"/>
                  <a:pt x="85" y="811"/>
                </a:cubicBezTo>
                <a:cubicBezTo>
                  <a:pt x="101" y="867"/>
                  <a:pt x="125" y="923"/>
                  <a:pt x="139" y="981"/>
                </a:cubicBezTo>
                <a:cubicBezTo>
                  <a:pt x="158" y="1062"/>
                  <a:pt x="175" y="1147"/>
                  <a:pt x="203" y="1227"/>
                </a:cubicBezTo>
                <a:cubicBezTo>
                  <a:pt x="221" y="1343"/>
                  <a:pt x="264" y="1452"/>
                  <a:pt x="288" y="1568"/>
                </a:cubicBezTo>
                <a:cubicBezTo>
                  <a:pt x="314" y="1698"/>
                  <a:pt x="327" y="1831"/>
                  <a:pt x="352" y="1963"/>
                </a:cubicBezTo>
                <a:cubicBezTo>
                  <a:pt x="361" y="2013"/>
                  <a:pt x="381" y="2062"/>
                  <a:pt x="395" y="2112"/>
                </a:cubicBezTo>
                <a:cubicBezTo>
                  <a:pt x="409" y="2164"/>
                  <a:pt x="421" y="2219"/>
                  <a:pt x="437" y="2272"/>
                </a:cubicBezTo>
                <a:cubicBezTo>
                  <a:pt x="443" y="2293"/>
                  <a:pt x="440" y="2323"/>
                  <a:pt x="459" y="2336"/>
                </a:cubicBezTo>
                <a:cubicBezTo>
                  <a:pt x="511" y="2370"/>
                  <a:pt x="478" y="2355"/>
                  <a:pt x="565" y="2368"/>
                </a:cubicBezTo>
                <a:cubicBezTo>
                  <a:pt x="902" y="2361"/>
                  <a:pt x="1235" y="2388"/>
                  <a:pt x="1557" y="2283"/>
                </a:cubicBezTo>
                <a:cubicBezTo>
                  <a:pt x="1573" y="2266"/>
                  <a:pt x="1599" y="2259"/>
                  <a:pt x="1611" y="2240"/>
                </a:cubicBezTo>
                <a:cubicBezTo>
                  <a:pt x="1713" y="2068"/>
                  <a:pt x="1714" y="1865"/>
                  <a:pt x="1792" y="1685"/>
                </a:cubicBezTo>
                <a:cubicBezTo>
                  <a:pt x="1803" y="1522"/>
                  <a:pt x="1796" y="1355"/>
                  <a:pt x="1824" y="1195"/>
                </a:cubicBezTo>
                <a:cubicBezTo>
                  <a:pt x="1818" y="1073"/>
                  <a:pt x="1841" y="830"/>
                  <a:pt x="1781" y="715"/>
                </a:cubicBezTo>
                <a:cubicBezTo>
                  <a:pt x="1777" y="693"/>
                  <a:pt x="1778" y="671"/>
                  <a:pt x="1771" y="651"/>
                </a:cubicBezTo>
                <a:cubicBezTo>
                  <a:pt x="1753" y="603"/>
                  <a:pt x="1707" y="512"/>
                  <a:pt x="1707" y="512"/>
                </a:cubicBezTo>
                <a:cubicBezTo>
                  <a:pt x="1694" y="441"/>
                  <a:pt x="1662" y="392"/>
                  <a:pt x="1632" y="331"/>
                </a:cubicBezTo>
                <a:cubicBezTo>
                  <a:pt x="1626" y="320"/>
                  <a:pt x="1629" y="306"/>
                  <a:pt x="1621" y="299"/>
                </a:cubicBezTo>
                <a:cubicBezTo>
                  <a:pt x="1599" y="280"/>
                  <a:pt x="1569" y="273"/>
                  <a:pt x="1547" y="256"/>
                </a:cubicBezTo>
                <a:cubicBezTo>
                  <a:pt x="1459" y="186"/>
                  <a:pt x="1465" y="172"/>
                  <a:pt x="1365" y="117"/>
                </a:cubicBezTo>
                <a:cubicBezTo>
                  <a:pt x="1356" y="112"/>
                  <a:pt x="1296" y="97"/>
                  <a:pt x="1291" y="96"/>
                </a:cubicBezTo>
                <a:cubicBezTo>
                  <a:pt x="1097" y="31"/>
                  <a:pt x="907" y="12"/>
                  <a:pt x="704" y="0"/>
                </a:cubicBezTo>
                <a:cubicBezTo>
                  <a:pt x="626" y="3"/>
                  <a:pt x="457" y="9"/>
                  <a:pt x="363" y="21"/>
                </a:cubicBezTo>
                <a:cubicBezTo>
                  <a:pt x="267" y="32"/>
                  <a:pt x="157" y="96"/>
                  <a:pt x="64" y="75"/>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46" tIns="37873" rIns="75746" bIns="37873" anchor="ctr"/>
          <a:lstStyle/>
          <a:p>
            <a:pPr defTabSz="757489" eaLnBrk="0" fontAlgn="base" hangingPunct="0">
              <a:spcBef>
                <a:spcPct val="0"/>
              </a:spcBef>
              <a:spcAft>
                <a:spcPct val="0"/>
              </a:spcAft>
            </a:pPr>
            <a:endParaRPr lang="fr-FR" sz="2000">
              <a:solidFill>
                <a:prstClr val="black"/>
              </a:solidFill>
              <a:latin typeface="Times New (W1)" pitchFamily="18" charset="0"/>
            </a:endParaRPr>
          </a:p>
        </p:txBody>
      </p:sp>
      <p:sp>
        <p:nvSpPr>
          <p:cNvPr id="9" name="Text Box 3"/>
          <p:cNvSpPr txBox="1">
            <a:spLocks noChangeArrowheads="1"/>
          </p:cNvSpPr>
          <p:nvPr/>
        </p:nvSpPr>
        <p:spPr bwMode="auto">
          <a:xfrm>
            <a:off x="437446" y="898072"/>
            <a:ext cx="8266545" cy="461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46" tIns="37873" rIns="75746" bIns="37873">
            <a:spAutoFit/>
          </a:bodyPr>
          <a:lstStyle>
            <a:lvl1pPr marL="533400" indent="-533400">
              <a:tabLst>
                <a:tab pos="622300" algn="l"/>
              </a:tabLst>
              <a:defRPr sz="2400">
                <a:solidFill>
                  <a:schemeClr val="tx1"/>
                </a:solidFill>
                <a:latin typeface="Times New Roman" pitchFamily="18" charset="0"/>
              </a:defRPr>
            </a:lvl1pPr>
            <a:lvl2pPr marL="712788">
              <a:tabLst>
                <a:tab pos="622300" algn="l"/>
              </a:tabLst>
              <a:defRPr sz="2400">
                <a:solidFill>
                  <a:schemeClr val="tx1"/>
                </a:solidFill>
                <a:latin typeface="Times New Roman" pitchFamily="18" charset="0"/>
              </a:defRPr>
            </a:lvl2pPr>
            <a:lvl3pPr>
              <a:tabLst>
                <a:tab pos="622300" algn="l"/>
              </a:tabLst>
              <a:defRPr sz="2400">
                <a:solidFill>
                  <a:schemeClr val="tx1"/>
                </a:solidFill>
                <a:latin typeface="Times New Roman" pitchFamily="18" charset="0"/>
              </a:defRPr>
            </a:lvl3pPr>
            <a:lvl4pPr>
              <a:tabLst>
                <a:tab pos="622300" algn="l"/>
              </a:tabLst>
              <a:defRPr sz="2400">
                <a:solidFill>
                  <a:schemeClr val="tx1"/>
                </a:solidFill>
                <a:latin typeface="Times New Roman" pitchFamily="18" charset="0"/>
              </a:defRPr>
            </a:lvl4pPr>
            <a:lvl5pPr>
              <a:tabLst>
                <a:tab pos="622300" algn="l"/>
              </a:tabLst>
              <a:defRPr sz="2400">
                <a:solidFill>
                  <a:schemeClr val="tx1"/>
                </a:solidFill>
                <a:latin typeface="Times New Roman" pitchFamily="18" charset="0"/>
              </a:defRPr>
            </a:lvl5pPr>
            <a:lvl6pPr eaLnBrk="0" fontAlgn="base" hangingPunct="0">
              <a:spcBef>
                <a:spcPct val="0"/>
              </a:spcBef>
              <a:spcAft>
                <a:spcPct val="0"/>
              </a:spcAft>
              <a:tabLst>
                <a:tab pos="622300" algn="l"/>
              </a:tabLst>
              <a:defRPr sz="2400">
                <a:solidFill>
                  <a:schemeClr val="tx1"/>
                </a:solidFill>
                <a:latin typeface="Times New Roman" pitchFamily="18" charset="0"/>
              </a:defRPr>
            </a:lvl6pPr>
            <a:lvl7pPr eaLnBrk="0" fontAlgn="base" hangingPunct="0">
              <a:spcBef>
                <a:spcPct val="0"/>
              </a:spcBef>
              <a:spcAft>
                <a:spcPct val="0"/>
              </a:spcAft>
              <a:tabLst>
                <a:tab pos="622300" algn="l"/>
              </a:tabLst>
              <a:defRPr sz="2400">
                <a:solidFill>
                  <a:schemeClr val="tx1"/>
                </a:solidFill>
                <a:latin typeface="Times New Roman" pitchFamily="18" charset="0"/>
              </a:defRPr>
            </a:lvl7pPr>
            <a:lvl8pPr eaLnBrk="0" fontAlgn="base" hangingPunct="0">
              <a:spcBef>
                <a:spcPct val="0"/>
              </a:spcBef>
              <a:spcAft>
                <a:spcPct val="0"/>
              </a:spcAft>
              <a:tabLst>
                <a:tab pos="622300" algn="l"/>
              </a:tabLst>
              <a:defRPr sz="2400">
                <a:solidFill>
                  <a:schemeClr val="tx1"/>
                </a:solidFill>
                <a:latin typeface="Times New Roman" pitchFamily="18" charset="0"/>
              </a:defRPr>
            </a:lvl8pPr>
            <a:lvl9pPr eaLnBrk="0" fontAlgn="base" hangingPunct="0">
              <a:spcBef>
                <a:spcPct val="0"/>
              </a:spcBef>
              <a:spcAft>
                <a:spcPct val="0"/>
              </a:spcAft>
              <a:tabLst>
                <a:tab pos="622300" algn="l"/>
              </a:tabLst>
              <a:defRPr sz="2400">
                <a:solidFill>
                  <a:schemeClr val="tx1"/>
                </a:solidFill>
                <a:latin typeface="Times New Roman" pitchFamily="18" charset="0"/>
              </a:defRPr>
            </a:lvl9pPr>
          </a:lstStyle>
          <a:p>
            <a:pPr defTabSz="757489" eaLnBrk="0" fontAlgn="base" hangingPunct="0">
              <a:spcBef>
                <a:spcPct val="0"/>
              </a:spcBef>
              <a:spcAft>
                <a:spcPct val="0"/>
              </a:spcAft>
              <a:defRPr/>
            </a:pPr>
            <a:r>
              <a:rPr lang="fr-FR" sz="2700" dirty="0">
                <a:solidFill>
                  <a:prstClr val="black"/>
                </a:solidFill>
                <a:latin typeface="Arial" charset="0"/>
              </a:rPr>
              <a:t> </a:t>
            </a:r>
            <a:endParaRPr lang="fr-FR" dirty="0" smtClean="0">
              <a:solidFill>
                <a:prstClr val="black"/>
              </a:solidFill>
              <a:latin typeface="Arial" charset="0"/>
            </a:endParaRPr>
          </a:p>
          <a:p>
            <a:pPr defTabSz="757489" eaLnBrk="0" fontAlgn="base" hangingPunct="0">
              <a:spcBef>
                <a:spcPct val="0"/>
              </a:spcBef>
              <a:spcAft>
                <a:spcPct val="0"/>
              </a:spcAft>
              <a:buFont typeface="Wingdings" pitchFamily="2" charset="2"/>
              <a:buChar char="q"/>
              <a:defRPr/>
            </a:pPr>
            <a:r>
              <a:rPr lang="fr-FR" sz="2000" dirty="0" smtClean="0">
                <a:solidFill>
                  <a:prstClr val="black"/>
                </a:solidFill>
                <a:latin typeface="Arial" charset="0"/>
              </a:rPr>
              <a:t>Basé sur l’ingénierie pédagogique : concevoir des outils pour accompagner les dynamiques territoriales</a:t>
            </a:r>
          </a:p>
          <a:p>
            <a:pPr defTabSz="757489" eaLnBrk="0" fontAlgn="base" hangingPunct="0">
              <a:spcBef>
                <a:spcPct val="0"/>
              </a:spcBef>
              <a:spcAft>
                <a:spcPct val="0"/>
              </a:spcAft>
              <a:buFont typeface="Wingdings" pitchFamily="2" charset="2"/>
              <a:buChar char="q"/>
              <a:defRPr/>
            </a:pPr>
            <a:endParaRPr lang="fr-FR" sz="2000" dirty="0" smtClean="0">
              <a:solidFill>
                <a:prstClr val="black"/>
              </a:solidFill>
              <a:latin typeface="Arial" charset="0"/>
            </a:endParaRPr>
          </a:p>
          <a:p>
            <a:pPr defTabSz="757489" eaLnBrk="0" fontAlgn="base" hangingPunct="0">
              <a:spcBef>
                <a:spcPct val="0"/>
              </a:spcBef>
              <a:spcAft>
                <a:spcPct val="0"/>
              </a:spcAft>
              <a:buFont typeface="Wingdings" pitchFamily="2" charset="2"/>
              <a:buChar char="q"/>
              <a:defRPr/>
            </a:pPr>
            <a:r>
              <a:rPr lang="fr-FR" sz="2000" dirty="0" smtClean="0">
                <a:solidFill>
                  <a:prstClr val="black"/>
                </a:solidFill>
                <a:latin typeface="Arial" charset="0"/>
              </a:rPr>
              <a:t>D’une </a:t>
            </a:r>
            <a:r>
              <a:rPr lang="fr-FR" sz="2000" dirty="0">
                <a:solidFill>
                  <a:prstClr val="black"/>
                </a:solidFill>
                <a:latin typeface="Arial" charset="0"/>
              </a:rPr>
              <a:t>durée de 30 mois, allant du 1</a:t>
            </a:r>
            <a:r>
              <a:rPr lang="fr-FR" sz="2000" baseline="30000" dirty="0">
                <a:solidFill>
                  <a:prstClr val="black"/>
                </a:solidFill>
                <a:latin typeface="Arial" charset="0"/>
              </a:rPr>
              <a:t>er</a:t>
            </a:r>
            <a:r>
              <a:rPr lang="fr-FR" sz="2000" dirty="0">
                <a:solidFill>
                  <a:prstClr val="black"/>
                </a:solidFill>
                <a:latin typeface="Arial" charset="0"/>
              </a:rPr>
              <a:t> janvier 2015 au 30 juin 2017</a:t>
            </a:r>
          </a:p>
          <a:p>
            <a:pPr marL="0" indent="0" defTabSz="757489" eaLnBrk="0" fontAlgn="base" hangingPunct="0">
              <a:spcBef>
                <a:spcPct val="0"/>
              </a:spcBef>
              <a:spcAft>
                <a:spcPct val="0"/>
              </a:spcAft>
              <a:defRPr/>
            </a:pPr>
            <a:endParaRPr lang="fr-FR" sz="2000" dirty="0" smtClean="0">
              <a:solidFill>
                <a:prstClr val="black"/>
              </a:solidFill>
              <a:latin typeface="Arial" charset="0"/>
            </a:endParaRPr>
          </a:p>
          <a:p>
            <a:pPr defTabSz="757489" eaLnBrk="0" fontAlgn="base" hangingPunct="0">
              <a:spcBef>
                <a:spcPct val="0"/>
              </a:spcBef>
              <a:spcAft>
                <a:spcPct val="0"/>
              </a:spcAft>
              <a:buFont typeface="Wingdings" pitchFamily="2" charset="2"/>
              <a:buChar char="q"/>
              <a:defRPr/>
            </a:pPr>
            <a:r>
              <a:rPr lang="fr-FR" sz="2000" dirty="0" smtClean="0">
                <a:solidFill>
                  <a:prstClr val="black"/>
                </a:solidFill>
                <a:latin typeface="Arial" charset="0"/>
              </a:rPr>
              <a:t>Dans le cadre d’une mobilisation </a:t>
            </a:r>
            <a:r>
              <a:rPr lang="fr-FR" sz="2000" dirty="0">
                <a:solidFill>
                  <a:prstClr val="black"/>
                </a:solidFill>
                <a:latin typeface="Arial" charset="0"/>
              </a:rPr>
              <a:t>nationale autour </a:t>
            </a:r>
            <a:r>
              <a:rPr lang="fr-FR" sz="2000" dirty="0" smtClean="0">
                <a:solidFill>
                  <a:prstClr val="black"/>
                </a:solidFill>
                <a:latin typeface="Arial" charset="0"/>
              </a:rPr>
              <a:t>des délégations régionales de l’AFT </a:t>
            </a:r>
          </a:p>
          <a:p>
            <a:pPr defTabSz="757489" eaLnBrk="0" fontAlgn="base" hangingPunct="0">
              <a:spcBef>
                <a:spcPct val="0"/>
              </a:spcBef>
              <a:spcAft>
                <a:spcPct val="0"/>
              </a:spcAft>
              <a:buFont typeface="Wingdings" pitchFamily="2" charset="2"/>
              <a:buChar char="q"/>
              <a:defRPr/>
            </a:pPr>
            <a:endParaRPr lang="fr-FR" sz="2000" dirty="0" smtClean="0">
              <a:solidFill>
                <a:prstClr val="black"/>
              </a:solidFill>
              <a:latin typeface="Arial" charset="0"/>
            </a:endParaRPr>
          </a:p>
          <a:p>
            <a:pPr defTabSz="757489" eaLnBrk="0" fontAlgn="base" hangingPunct="0">
              <a:spcBef>
                <a:spcPct val="0"/>
              </a:spcBef>
              <a:spcAft>
                <a:spcPct val="0"/>
              </a:spcAft>
              <a:buFont typeface="Wingdings" pitchFamily="2" charset="2"/>
              <a:buChar char="q"/>
              <a:defRPr/>
            </a:pPr>
            <a:r>
              <a:rPr lang="fr-FR" sz="2000" dirty="0" smtClean="0">
                <a:solidFill>
                  <a:prstClr val="black"/>
                </a:solidFill>
                <a:latin typeface="Arial" charset="0"/>
              </a:rPr>
              <a:t>A partir de 4 axes d’intervention</a:t>
            </a:r>
          </a:p>
          <a:p>
            <a:pPr marL="0" indent="0" defTabSz="757489" eaLnBrk="0" fontAlgn="base" hangingPunct="0">
              <a:spcBef>
                <a:spcPct val="0"/>
              </a:spcBef>
              <a:spcAft>
                <a:spcPct val="0"/>
              </a:spcAft>
              <a:defRPr/>
            </a:pPr>
            <a:endParaRPr lang="fr-FR" sz="2000" dirty="0" smtClean="0">
              <a:solidFill>
                <a:prstClr val="black"/>
              </a:solidFill>
              <a:latin typeface="Arial" charset="0"/>
            </a:endParaRPr>
          </a:p>
          <a:p>
            <a:pPr defTabSz="757489" eaLnBrk="0" fontAlgn="base" hangingPunct="0">
              <a:spcBef>
                <a:spcPct val="0"/>
              </a:spcBef>
              <a:spcAft>
                <a:spcPct val="0"/>
              </a:spcAft>
              <a:buFont typeface="Wingdings" pitchFamily="2" charset="2"/>
              <a:buChar char="q"/>
              <a:defRPr/>
            </a:pPr>
            <a:r>
              <a:rPr lang="fr-FR" sz="2000" dirty="0" smtClean="0">
                <a:solidFill>
                  <a:prstClr val="black"/>
                </a:solidFill>
                <a:latin typeface="Arial" charset="0"/>
              </a:rPr>
              <a:t>Avec un nom emblématique : </a:t>
            </a:r>
          </a:p>
          <a:p>
            <a:pPr marL="0" indent="0" defTabSz="757489" eaLnBrk="0" fontAlgn="base" hangingPunct="0">
              <a:spcBef>
                <a:spcPct val="0"/>
              </a:spcBef>
              <a:spcAft>
                <a:spcPct val="0"/>
              </a:spcAft>
              <a:defRPr/>
            </a:pPr>
            <a:r>
              <a:rPr lang="fr-FR" sz="2000" b="1" dirty="0">
                <a:solidFill>
                  <a:srgbClr val="663300"/>
                </a:solidFill>
                <a:latin typeface="Arial" charset="0"/>
              </a:rPr>
              <a:t>	</a:t>
            </a:r>
            <a:r>
              <a:rPr lang="fr-FR" sz="2000" b="1" dirty="0" smtClean="0">
                <a:solidFill>
                  <a:srgbClr val="663300"/>
                </a:solidFill>
                <a:latin typeface="Arial" charset="0"/>
              </a:rPr>
              <a:t>		</a:t>
            </a:r>
            <a:r>
              <a:rPr lang="fr-FR" b="1" dirty="0">
                <a:solidFill>
                  <a:srgbClr val="663300"/>
                </a:solidFill>
                <a:latin typeface="Arial" charset="0"/>
              </a:rPr>
              <a:t>PETALE</a:t>
            </a:r>
          </a:p>
          <a:p>
            <a:pPr defTabSz="757489" eaLnBrk="0" fontAlgn="base" hangingPunct="0">
              <a:spcBef>
                <a:spcPct val="0"/>
              </a:spcBef>
              <a:spcAft>
                <a:spcPct val="0"/>
              </a:spcAft>
              <a:buFont typeface="Wingdings" pitchFamily="2" charset="2"/>
              <a:buChar char="q"/>
              <a:defRPr/>
            </a:pPr>
            <a:endParaRPr lang="fr-FR" dirty="0" smtClean="0">
              <a:solidFill>
                <a:prstClr val="black"/>
              </a:solidFill>
              <a:latin typeface="Arial" charset="0"/>
            </a:endParaRPr>
          </a:p>
        </p:txBody>
      </p:sp>
      <p:sp>
        <p:nvSpPr>
          <p:cNvPr id="12292" name="ZoneTexte 10"/>
          <p:cNvSpPr txBox="1">
            <a:spLocks noChangeArrowheads="1"/>
          </p:cNvSpPr>
          <p:nvPr/>
        </p:nvSpPr>
        <p:spPr bwMode="auto">
          <a:xfrm>
            <a:off x="4648970" y="10887"/>
            <a:ext cx="3589354" cy="55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6" tIns="37873" rIns="75746" bIns="37873">
            <a:spAutoFit/>
          </a:bodyPr>
          <a:lstStyle>
            <a:lvl1pPr>
              <a:defRPr sz="2400">
                <a:solidFill>
                  <a:schemeClr val="tx1"/>
                </a:solidFill>
                <a:latin typeface="Times New (W1)" pitchFamily="18" charset="0"/>
              </a:defRPr>
            </a:lvl1pPr>
            <a:lvl2pPr marL="742950" indent="-285750">
              <a:defRPr sz="2400">
                <a:solidFill>
                  <a:schemeClr val="tx1"/>
                </a:solidFill>
                <a:latin typeface="Times New (W1)" pitchFamily="18" charset="0"/>
              </a:defRPr>
            </a:lvl2pPr>
            <a:lvl3pPr marL="1143000" indent="-228600">
              <a:defRPr sz="2400">
                <a:solidFill>
                  <a:schemeClr val="tx1"/>
                </a:solidFill>
                <a:latin typeface="Times New (W1)" pitchFamily="18" charset="0"/>
              </a:defRPr>
            </a:lvl3pPr>
            <a:lvl4pPr marL="1600200" indent="-228600">
              <a:defRPr sz="2400">
                <a:solidFill>
                  <a:schemeClr val="tx1"/>
                </a:solidFill>
                <a:latin typeface="Times New (W1)" pitchFamily="18" charset="0"/>
              </a:defRPr>
            </a:lvl4pPr>
            <a:lvl5pPr marL="2057400" indent="-228600">
              <a:defRPr sz="2400">
                <a:solidFill>
                  <a:schemeClr val="tx1"/>
                </a:solidFill>
                <a:latin typeface="Times New (W1)" pitchFamily="18" charset="0"/>
              </a:defRPr>
            </a:lvl5pPr>
            <a:lvl6pPr marL="2514600" indent="-228600" eaLnBrk="0" fontAlgn="base" hangingPunct="0">
              <a:spcBef>
                <a:spcPct val="0"/>
              </a:spcBef>
              <a:spcAft>
                <a:spcPct val="0"/>
              </a:spcAft>
              <a:defRPr sz="2400">
                <a:solidFill>
                  <a:schemeClr val="tx1"/>
                </a:solidFill>
                <a:latin typeface="Times New (W1)" pitchFamily="18" charset="0"/>
              </a:defRPr>
            </a:lvl6pPr>
            <a:lvl7pPr marL="2971800" indent="-228600" eaLnBrk="0" fontAlgn="base" hangingPunct="0">
              <a:spcBef>
                <a:spcPct val="0"/>
              </a:spcBef>
              <a:spcAft>
                <a:spcPct val="0"/>
              </a:spcAft>
              <a:defRPr sz="2400">
                <a:solidFill>
                  <a:schemeClr val="tx1"/>
                </a:solidFill>
                <a:latin typeface="Times New (W1)" pitchFamily="18" charset="0"/>
              </a:defRPr>
            </a:lvl7pPr>
            <a:lvl8pPr marL="3429000" indent="-228600" eaLnBrk="0" fontAlgn="base" hangingPunct="0">
              <a:spcBef>
                <a:spcPct val="0"/>
              </a:spcBef>
              <a:spcAft>
                <a:spcPct val="0"/>
              </a:spcAft>
              <a:defRPr sz="2400">
                <a:solidFill>
                  <a:schemeClr val="tx1"/>
                </a:solidFill>
                <a:latin typeface="Times New (W1)" pitchFamily="18" charset="0"/>
              </a:defRPr>
            </a:lvl8pPr>
            <a:lvl9pPr marL="3886200" indent="-228600" eaLnBrk="0" fontAlgn="base" hangingPunct="0">
              <a:spcBef>
                <a:spcPct val="0"/>
              </a:spcBef>
              <a:spcAft>
                <a:spcPct val="0"/>
              </a:spcAft>
              <a:defRPr sz="2400">
                <a:solidFill>
                  <a:schemeClr val="tx1"/>
                </a:solidFill>
                <a:latin typeface="Times New (W1)" pitchFamily="18" charset="0"/>
              </a:defRPr>
            </a:lvl9pPr>
          </a:lstStyle>
          <a:p>
            <a:pPr algn="ctr" defTabSz="757489" eaLnBrk="0" fontAlgn="base" hangingPunct="0">
              <a:spcBef>
                <a:spcPct val="0"/>
              </a:spcBef>
              <a:spcAft>
                <a:spcPct val="0"/>
              </a:spcAft>
            </a:pPr>
            <a:r>
              <a:rPr lang="fr-FR" altLang="fr-FR" sz="3000">
                <a:solidFill>
                  <a:prstClr val="white"/>
                </a:solidFill>
              </a:rPr>
              <a:t>Le projet national</a:t>
            </a:r>
          </a:p>
        </p:txBody>
      </p:sp>
      <p:grpSp>
        <p:nvGrpSpPr>
          <p:cNvPr id="12293" name="Groupe 3"/>
          <p:cNvGrpSpPr>
            <a:grpSpLocks/>
          </p:cNvGrpSpPr>
          <p:nvPr/>
        </p:nvGrpSpPr>
        <p:grpSpPr bwMode="auto">
          <a:xfrm rot="2042777">
            <a:off x="5041515" y="3358243"/>
            <a:ext cx="3196808" cy="3257550"/>
            <a:chOff x="6837892" y="4264517"/>
            <a:chExt cx="3773246" cy="3657143"/>
          </a:xfrm>
        </p:grpSpPr>
        <p:pic>
          <p:nvPicPr>
            <p:cNvPr id="12296" name="Picture 11" descr="C:\Users\SCARRIE\AppData\Local\Microsoft\Windows\Temporary Internet Files\Content.IE5\8C0L3IMD\MC90043763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892" y="4264517"/>
              <a:ext cx="3773246" cy="365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ZoneTexte 2"/>
            <p:cNvSpPr txBox="1">
              <a:spLocks noChangeArrowheads="1"/>
            </p:cNvSpPr>
            <p:nvPr/>
          </p:nvSpPr>
          <p:spPr bwMode="auto">
            <a:xfrm>
              <a:off x="7638921" y="4585455"/>
              <a:ext cx="2557059" cy="142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W1)" pitchFamily="18" charset="0"/>
                </a:defRPr>
              </a:lvl1pPr>
              <a:lvl2pPr marL="742950" indent="-285750">
                <a:defRPr sz="2400">
                  <a:solidFill>
                    <a:schemeClr val="tx1"/>
                  </a:solidFill>
                  <a:latin typeface="Times New (W1)" pitchFamily="18" charset="0"/>
                </a:defRPr>
              </a:lvl2pPr>
              <a:lvl3pPr marL="1143000" indent="-228600">
                <a:defRPr sz="2400">
                  <a:solidFill>
                    <a:schemeClr val="tx1"/>
                  </a:solidFill>
                  <a:latin typeface="Times New (W1)" pitchFamily="18" charset="0"/>
                </a:defRPr>
              </a:lvl3pPr>
              <a:lvl4pPr marL="1600200" indent="-228600">
                <a:defRPr sz="2400">
                  <a:solidFill>
                    <a:schemeClr val="tx1"/>
                  </a:solidFill>
                  <a:latin typeface="Times New (W1)" pitchFamily="18" charset="0"/>
                </a:defRPr>
              </a:lvl4pPr>
              <a:lvl5pPr marL="2057400" indent="-228600">
                <a:defRPr sz="2400">
                  <a:solidFill>
                    <a:schemeClr val="tx1"/>
                  </a:solidFill>
                  <a:latin typeface="Times New (W1)" pitchFamily="18" charset="0"/>
                </a:defRPr>
              </a:lvl5pPr>
              <a:lvl6pPr marL="2514600" indent="-228600" eaLnBrk="0" fontAlgn="base" hangingPunct="0">
                <a:spcBef>
                  <a:spcPct val="0"/>
                </a:spcBef>
                <a:spcAft>
                  <a:spcPct val="0"/>
                </a:spcAft>
                <a:defRPr sz="2400">
                  <a:solidFill>
                    <a:schemeClr val="tx1"/>
                  </a:solidFill>
                  <a:latin typeface="Times New (W1)" pitchFamily="18" charset="0"/>
                </a:defRPr>
              </a:lvl6pPr>
              <a:lvl7pPr marL="2971800" indent="-228600" eaLnBrk="0" fontAlgn="base" hangingPunct="0">
                <a:spcBef>
                  <a:spcPct val="0"/>
                </a:spcBef>
                <a:spcAft>
                  <a:spcPct val="0"/>
                </a:spcAft>
                <a:defRPr sz="2400">
                  <a:solidFill>
                    <a:schemeClr val="tx1"/>
                  </a:solidFill>
                  <a:latin typeface="Times New (W1)" pitchFamily="18" charset="0"/>
                </a:defRPr>
              </a:lvl7pPr>
              <a:lvl8pPr marL="3429000" indent="-228600" eaLnBrk="0" fontAlgn="base" hangingPunct="0">
                <a:spcBef>
                  <a:spcPct val="0"/>
                </a:spcBef>
                <a:spcAft>
                  <a:spcPct val="0"/>
                </a:spcAft>
                <a:defRPr sz="2400">
                  <a:solidFill>
                    <a:schemeClr val="tx1"/>
                  </a:solidFill>
                  <a:latin typeface="Times New (W1)" pitchFamily="18" charset="0"/>
                </a:defRPr>
              </a:lvl8pPr>
              <a:lvl9pPr marL="3886200" indent="-228600" eaLnBrk="0" fontAlgn="base" hangingPunct="0">
                <a:spcBef>
                  <a:spcPct val="0"/>
                </a:spcBef>
                <a:spcAft>
                  <a:spcPct val="0"/>
                </a:spcAft>
                <a:defRPr sz="2400">
                  <a:solidFill>
                    <a:schemeClr val="tx1"/>
                  </a:solidFill>
                  <a:latin typeface="Times New (W1)" pitchFamily="18" charset="0"/>
                </a:defRPr>
              </a:lvl9pPr>
            </a:lstStyle>
            <a:p>
              <a:pPr defTabSz="757489" eaLnBrk="0" fontAlgn="base" hangingPunct="0">
                <a:spcBef>
                  <a:spcPct val="0"/>
                </a:spcBef>
                <a:spcAft>
                  <a:spcPct val="0"/>
                </a:spcAft>
              </a:pPr>
              <a:r>
                <a:rPr lang="fr-FR" altLang="fr-FR" sz="1300" b="1">
                  <a:solidFill>
                    <a:srgbClr val="7030A0"/>
                  </a:solidFill>
                </a:rPr>
                <a:t>      </a:t>
              </a:r>
              <a:r>
                <a:rPr lang="fr-FR" altLang="fr-FR" sz="1500" b="1">
                  <a:solidFill>
                    <a:srgbClr val="663300"/>
                  </a:solidFill>
                </a:rPr>
                <a:t>Promouvoir</a:t>
              </a:r>
            </a:p>
            <a:p>
              <a:pPr defTabSz="757489" eaLnBrk="0" fontAlgn="base" hangingPunct="0">
                <a:spcBef>
                  <a:spcPct val="0"/>
                </a:spcBef>
                <a:spcAft>
                  <a:spcPct val="0"/>
                </a:spcAft>
              </a:pPr>
              <a:r>
                <a:rPr lang="fr-FR" altLang="fr-FR" sz="1500" b="1">
                  <a:solidFill>
                    <a:srgbClr val="663300"/>
                  </a:solidFill>
                </a:rPr>
                <a:t>  l’Egalité dans les    Transports et les  Activités Logistiques</a:t>
              </a:r>
            </a:p>
            <a:p>
              <a:pPr defTabSz="757489" eaLnBrk="0" fontAlgn="base" hangingPunct="0">
                <a:spcBef>
                  <a:spcPct val="0"/>
                </a:spcBef>
                <a:spcAft>
                  <a:spcPct val="0"/>
                </a:spcAft>
              </a:pPr>
              <a:r>
                <a:rPr lang="fr-FR" altLang="fr-FR" sz="1500" b="1">
                  <a:solidFill>
                    <a:srgbClr val="663300"/>
                  </a:solidFill>
                </a:rPr>
                <a:t>     pour l’Emploi</a:t>
              </a:r>
            </a:p>
          </p:txBody>
        </p:sp>
      </p:grpSp>
      <p:pic>
        <p:nvPicPr>
          <p:cNvPr id="122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36" y="5985782"/>
            <a:ext cx="732495" cy="54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Imag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84" y="1"/>
            <a:ext cx="2502798" cy="102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170234"/>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PREZ PPT AFT">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ébi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Débi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Débi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ヒラギノ角ゴ Pro W3"/>
        <a:cs typeface="ヒラギノ角ゴ Pro W3"/>
      </a:majorFont>
      <a:minorFont>
        <a:latin typeface="Arial"/>
        <a:ea typeface="ヒラギノ角ゴ Pro W3"/>
        <a:cs typeface="ヒラギノ角ゴ Pro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PREZ PPT AFT</Template>
  <TotalTime>456</TotalTime>
  <Words>1492</Words>
  <Application>Microsoft Office PowerPoint</Application>
  <PresentationFormat>Affichage à l'écran (4:3)</PresentationFormat>
  <Paragraphs>442</Paragraphs>
  <Slides>36</Slides>
  <Notes>7</Notes>
  <HiddenSlides>0</HiddenSlides>
  <MMClips>0</MMClips>
  <ScaleCrop>false</ScaleCrop>
  <HeadingPairs>
    <vt:vector size="6" baseType="variant">
      <vt:variant>
        <vt:lpstr>Thème</vt:lpstr>
      </vt:variant>
      <vt:variant>
        <vt:i4>8</vt:i4>
      </vt:variant>
      <vt:variant>
        <vt:lpstr>Serveurs OLE incorporés</vt:lpstr>
      </vt:variant>
      <vt:variant>
        <vt:i4>1</vt:i4>
      </vt:variant>
      <vt:variant>
        <vt:lpstr>Titres des diapositives</vt:lpstr>
      </vt:variant>
      <vt:variant>
        <vt:i4>36</vt:i4>
      </vt:variant>
    </vt:vector>
  </HeadingPairs>
  <TitlesOfParts>
    <vt:vector size="45" baseType="lpstr">
      <vt:lpstr>PREZ PPT AFT</vt:lpstr>
      <vt:lpstr>Thème Office</vt:lpstr>
      <vt:lpstr>Débit</vt:lpstr>
      <vt:lpstr>1_Débit</vt:lpstr>
      <vt:lpstr>2_Débit</vt:lpstr>
      <vt:lpstr>Austin</vt:lpstr>
      <vt:lpstr>1_Thème Office</vt:lpstr>
      <vt:lpstr>Nouvelle présentation</vt:lpstr>
      <vt:lpstr>Graphique</vt:lpstr>
      <vt:lpstr>CRFPTL   Languedoc Roussillon Mercredi 18 novembre 2015 14 heures Pérols</vt:lpstr>
      <vt:lpstr>ORDRE DU JOUR :  Introduction Michel FOURES </vt:lpstr>
      <vt:lpstr>EDUCATION NATIONALE:  Jean-Luc DECOUX</vt:lpstr>
      <vt:lpstr>Mixité et Egalité professionnelle:  Isabelle ESCLAMADON</vt:lpstr>
      <vt:lpstr>Présentation PowerPoint</vt:lpstr>
      <vt:lpstr>Présentation PowerPoint</vt:lpstr>
      <vt:lpstr>Effectifs constatés au 31/12/2014 par l’OPTL LR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ADEC National et Régional:  Jessica NAJIH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ADEC LR     Octobre 2015 / Octobre 2016</vt:lpstr>
      <vt:lpstr>OBJECTIF CO2  Bertrand DUMAS</vt:lpstr>
      <vt:lpstr>Présentation PowerPoint</vt:lpstr>
      <vt:lpstr>Présentation PowerPoint</vt:lpstr>
      <vt:lpstr>Présentation PowerPoint</vt:lpstr>
      <vt:lpstr>Présentation PowerPoint</vt:lpstr>
      <vt:lpstr>Présentation PowerPoint</vt:lpstr>
      <vt:lpstr>Présentation PowerPoint</vt:lpstr>
      <vt:lpstr>Projet Européen SLOPE  Jean MARCHAND</vt:lpstr>
      <vt:lpstr>Questions diverses   Michel FOURES et Jean-Luc DECOUX</vt:lpstr>
      <vt:lpstr>CRFPTL    Merci de votre participation et de votre attention.</vt:lpstr>
    </vt:vector>
  </TitlesOfParts>
  <Company>AFT-IFTIM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AFT-IFTIM</dc:creator>
  <cp:lastModifiedBy>AFT-IFTIM</cp:lastModifiedBy>
  <cp:revision>26</cp:revision>
  <dcterms:created xsi:type="dcterms:W3CDTF">2015-10-22T08:57:27Z</dcterms:created>
  <dcterms:modified xsi:type="dcterms:W3CDTF">2015-12-02T15:31:06Z</dcterms:modified>
</cp:coreProperties>
</file>