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1C0B26D-B14A-2ACF-C47B-202F6A4A5B0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250AF8-605F-4340-019A-FA86DE03709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584225-A901-45EA-A601-09BC512871CB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E8E129-E26A-BA13-D822-BD22323B4F2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401815-7C04-B9C5-415A-CAD77EE24CC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AE2F13-83E5-45F7-88CD-D81E575A0F81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Espace réservé de l'en-tête 1">
            <a:extLst>
              <a:ext uri="{FF2B5EF4-FFF2-40B4-BE49-F238E27FC236}">
                <a16:creationId xmlns:a16="http://schemas.microsoft.com/office/drawing/2014/main" id="{6D624E7F-1BAE-E462-050D-73DD1E26AAAF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41DC3B67-DE56-9A72-96A8-74C21BBC898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0FBDAE0C-EA54-E344-BEED-8C4DF4A8A6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7C04B40D-B1CF-5F63-8D2F-4B28621260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CEE6BA-42F0-4109-9390-1E089F381F39}" type="slidenum">
              <a:t>‹N°›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Header Placeholder 1">
            <a:extLst>
              <a:ext uri="{FF2B5EF4-FFF2-40B4-BE49-F238E27FC236}">
                <a16:creationId xmlns:a16="http://schemas.microsoft.com/office/drawing/2014/main" id="{AD3EF6CA-3754-A9A0-83C1-A9BA09CB9E46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D9A784D5-4BBD-2282-9336-B085DA54047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D905CA-2949-4F89-BD50-0431DD96983B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170A816-2066-BBB4-D89B-96E0078876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0321030-A482-7E21-E790-462C820124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003126-5F7D-489F-8F8D-0F4278A254DD}" type="slidenum">
              <a:t>‹N°›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522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BC3CED-72B2-9439-69CE-FE35ADCB4C4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9E73B-08BF-AD84-3D68-5434049F8EC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676874A-71FA-4587-AC61-0AFA5E0FF4C5}" type="datetime1">
              <a:rPr lang="fr-FR"/>
              <a:pPr lvl="0"/>
              <a:t>26/03/2026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8CF41B-1482-12B9-39DD-71D0F057B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3091" y="1336679"/>
            <a:ext cx="6413501" cy="36083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69DF2B-0DB1-8B3A-7CD7-7977EBC5346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651" y="5145091"/>
            <a:ext cx="6048371" cy="421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Espace réservé de l'image des diapositives 1">
            <a:extLst>
              <a:ext uri="{FF2B5EF4-FFF2-40B4-BE49-F238E27FC236}">
                <a16:creationId xmlns:a16="http://schemas.microsoft.com/office/drawing/2014/main" id="{9A2D9A38-7471-AA9D-05B4-1DD1C2714CF6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Espace réservé des notes 2">
            <a:extLst>
              <a:ext uri="{FF2B5EF4-FFF2-40B4-BE49-F238E27FC236}">
                <a16:creationId xmlns:a16="http://schemas.microsoft.com/office/drawing/2014/main" id="{0812370F-B7A5-54C4-7B9C-AD8185D8C37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fr-FR"/>
          </a:p>
        </p:txBody>
      </p:sp>
      <p:sp>
        <p:nvSpPr>
          <p:cNvPr id="8" name="Espace réservé de l'en-tête 3">
            <a:extLst>
              <a:ext uri="{FF2B5EF4-FFF2-40B4-BE49-F238E27FC236}">
                <a16:creationId xmlns:a16="http://schemas.microsoft.com/office/drawing/2014/main" id="{DADC72C6-BE1A-54BD-18CC-C954A1E2D2CB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CF71D771-CC5A-FFAD-B0F3-842235955AFA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74DEA208-EA45-F657-F5AB-69584BA4BF4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80277728-E0AB-5604-0966-B2C767BD83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B4C214B-7D6E-458F-96C9-1D9FA0051082}" type="slidenum">
              <a:t>‹N°›</a:t>
            </a:fld>
            <a:endParaRPr lang="fr-F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97AE2FB-E9AF-EA8A-9CD0-12A9920CB5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5414FC9-1EC8-81AB-ED76-4C75FCE66B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3762EF9-BF87-47F9-B557-68A68D3351FA}" type="slidenum">
              <a:t>‹N°›</a:t>
            </a:fld>
            <a:endParaRPr lang="en-US"/>
          </a:p>
        </p:txBody>
      </p:sp>
      <p:sp>
        <p:nvSpPr>
          <p:cNvPr id="14" name="Espace réservé de l'en-tête 1">
            <a:extLst>
              <a:ext uri="{FF2B5EF4-FFF2-40B4-BE49-F238E27FC236}">
                <a16:creationId xmlns:a16="http://schemas.microsoft.com/office/drawing/2014/main" id="{31DE30B8-E3E2-6651-7EC9-9C9279BC413F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e la date 2">
            <a:extLst>
              <a:ext uri="{FF2B5EF4-FFF2-40B4-BE49-F238E27FC236}">
                <a16:creationId xmlns:a16="http://schemas.microsoft.com/office/drawing/2014/main" id="{81C1CC56-7499-6DFD-F36F-58BB5BD45CAA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800344A-8586-4649-B027-1350C8065F07}" type="datetime1">
              <a:rPr lang="fr-FR"/>
              <a:pPr lvl="0"/>
              <a:t>26/03/2026</a:t>
            </a:fld>
            <a:endParaRPr lang="fr-FR"/>
          </a:p>
        </p:txBody>
      </p:sp>
      <p:sp>
        <p:nvSpPr>
          <p:cNvPr id="16" name="Espace réservé de l'image des diapositives 3">
            <a:extLst>
              <a:ext uri="{FF2B5EF4-FFF2-40B4-BE49-F238E27FC236}">
                <a16:creationId xmlns:a16="http://schemas.microsoft.com/office/drawing/2014/main" id="{F5E95DB2-B78C-F8D4-A8DA-F68213F5CB44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573091" y="1336679"/>
            <a:ext cx="6413501" cy="36083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7" name="Espace réservé des notes 4">
            <a:extLst>
              <a:ext uri="{FF2B5EF4-FFF2-40B4-BE49-F238E27FC236}">
                <a16:creationId xmlns:a16="http://schemas.microsoft.com/office/drawing/2014/main" id="{682BD84D-1E2F-2A65-1064-39ACA0A1DBB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5651" y="5145091"/>
            <a:ext cx="6048371" cy="421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E586160E-CAB3-D767-A0D0-B174061F29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7BED11E-BBAA-A1BD-E0DF-05AE5751E5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E2D5064-425D-499E-85DA-7FF70D92B8B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47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  <a:cs typeface="Arial" pitchFamily="2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27EB821-57F9-C964-7437-7CD71F53E1DB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577E75-DD33-4C15-8E15-A1454960CE26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9233B232-8AA4-DBA1-4D7E-A9AA8E19A35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FB09C-77F3-43C8-A7F5-A4D17CD48CBF}" type="slidenum">
              <a:t>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9A9C727-22ED-DC41-A9A4-1ED4D2D289B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52AA47-F8D2-4F01-9D38-6F6FDA913842}" type="slidenum">
              <a:t>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BF8B947C-0B61-5F09-746A-1450E3B3DDC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A2EE1D-14F7-48CF-90AC-95BE6E6D3C93}" type="slidenum">
              <a:t>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4F06B493-BF76-F20D-4D5D-F1EE23BCE17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5A458D-406D-479A-BB6A-1914201994FD}" type="slidenum">
              <a:t>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66247C-149C-7E26-E690-B3B3CEEC021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028B9-7D23-49F9-B3F6-049BA067F17D}" type="slidenum">
              <a:t>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4D01E0A1-20CF-0A47-8A33-950EE41FDE6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A058C5-C436-4892-895C-659C909265B3}" type="slidenum">
              <a:t>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9" name="Espace réservé de l'image des diapositives 1">
            <a:extLst>
              <a:ext uri="{FF2B5EF4-FFF2-40B4-BE49-F238E27FC236}">
                <a16:creationId xmlns:a16="http://schemas.microsoft.com/office/drawing/2014/main" id="{4C8D2FFE-9062-5C0D-5166-A237A74A8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10" name="Espace réservé des notes 2">
            <a:extLst>
              <a:ext uri="{FF2B5EF4-FFF2-40B4-BE49-F238E27FC236}">
                <a16:creationId xmlns:a16="http://schemas.microsoft.com/office/drawing/2014/main" id="{96BE35E9-947C-C91D-6BA5-8DFF41621C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5743C7F-ED4C-48A4-B893-0DE61929F04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4B2742-1F69-431C-86A4-65153166BEB3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AEE1DA2-6BFF-5E0E-BDE3-BF4850C3EFE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8E6E27-825E-4E7E-8B8B-4B23D56A25E0}" type="slidenum">
              <a:t>10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E1918C6-0D57-0FDD-C24A-07033A1FE86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76E9B5-DF80-4A52-9D2A-D9ABA3DFB8EA}" type="slidenum">
              <a:t>10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2E794173-BDD6-3216-7F6C-87BAF1E5E0A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1A3E08-0EB9-4CBC-A878-5779C2052805}" type="slidenum">
              <a:t>10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70353807-338B-4070-EECA-1697F15765A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DC6D81-0F3A-4952-9812-5B39277DF07A}" type="slidenum">
              <a:t>10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e l'image des diapositives 1">
            <a:extLst>
              <a:ext uri="{FF2B5EF4-FFF2-40B4-BE49-F238E27FC236}">
                <a16:creationId xmlns:a16="http://schemas.microsoft.com/office/drawing/2014/main" id="{8ED2F9F4-1CA3-6FF4-7687-6801710B1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8" name="Espace réservé des notes 2">
            <a:extLst>
              <a:ext uri="{FF2B5EF4-FFF2-40B4-BE49-F238E27FC236}">
                <a16:creationId xmlns:a16="http://schemas.microsoft.com/office/drawing/2014/main" id="{773B0DDC-3238-6F50-EF43-B96F892BF3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CF7D38C9-89C8-49BF-89D8-1D7AEDEB98B8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7A9DC1-EB36-43B7-97FA-02244BFE6907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4804B7C9-19B8-6EB6-C77D-A965ED00B3D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24011-A724-44BA-BD94-DDEBDA54C8CC}" type="slidenum">
              <a:t>11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FD84964-1E62-1E6D-F127-7312BF77574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A6911B-2B03-4094-B969-220651A6C673}" type="slidenum">
              <a:t>11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1CB9BD3B-06D5-C2D2-B6CD-C449A628547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214A1F-6AA3-4746-8A4C-EEFC575AB73F}" type="slidenum">
              <a:t>11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CDCFE14F-33D4-3D69-A039-F304B95D16B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CDE256-B523-4795-975E-94CF5102CBD0}" type="slidenum">
              <a:t>11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e l'image des diapositives 1">
            <a:extLst>
              <a:ext uri="{FF2B5EF4-FFF2-40B4-BE49-F238E27FC236}">
                <a16:creationId xmlns:a16="http://schemas.microsoft.com/office/drawing/2014/main" id="{F22FDEC7-A83B-C602-6BFD-63583B058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8" name="Espace réservé des notes 2">
            <a:extLst>
              <a:ext uri="{FF2B5EF4-FFF2-40B4-BE49-F238E27FC236}">
                <a16:creationId xmlns:a16="http://schemas.microsoft.com/office/drawing/2014/main" id="{955FD35E-B1E6-D6A7-EF1B-8945EE6E95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5C11619-5DEA-8B7E-CB26-6AC294DDADF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16B511-9D22-4ACE-97E7-77AD6EAF8902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A454891-BEA6-07B8-C295-882DAEC1AD2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A540D0-75BA-4185-A038-394C5B7C566A}" type="slidenum">
              <a:t>12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BFC0910-0DD5-E5A0-FC1C-AED87A3B2B0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864F03-CF8F-4822-B6CE-438CDDB82291}" type="slidenum">
              <a:t>12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F596FA6F-43B4-34FF-A082-DA4BA0A2067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DE6DF8-42E2-45DE-84B6-E598D3FCEDDC}" type="slidenum">
              <a:t>12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A1F916E9-2C65-65C2-1A0E-0DF9B0F61D0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29154B-3A1E-44F8-AD46-BDD76BE37B6C}" type="slidenum">
              <a:t>12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e l'image des diapositives 1">
            <a:extLst>
              <a:ext uri="{FF2B5EF4-FFF2-40B4-BE49-F238E27FC236}">
                <a16:creationId xmlns:a16="http://schemas.microsoft.com/office/drawing/2014/main" id="{CD49BEA9-6657-159A-AFEA-99A669356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8" name="Espace réservé des notes 2">
            <a:extLst>
              <a:ext uri="{FF2B5EF4-FFF2-40B4-BE49-F238E27FC236}">
                <a16:creationId xmlns:a16="http://schemas.microsoft.com/office/drawing/2014/main" id="{7BBC6BB2-F3C9-C51E-8336-2334807AB5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C239978-DECA-19C7-1DBE-7FEF7D845856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202CBA-861B-43D4-B84A-FC454FEB9269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91C38254-92D5-1CF5-D5F4-068ED395108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D5B412-3452-434C-84A1-A61C84E3C236}" type="slidenum">
              <a:t>13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5A9DCE9-9CA8-9206-6790-866F62D75D6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853A9A-FABC-4585-80DD-62735F280AC5}" type="slidenum">
              <a:t>13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1A66AD65-0DA2-2F6C-9D89-07B1D1480E2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D0BEEE-1413-4548-8991-04C273E53266}" type="slidenum">
              <a:t>13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4CC31600-6D4D-4389-47DD-2E6DF531A3B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3FAD89-E3EE-44D5-BD5E-CF862EA327D3}" type="slidenum">
              <a:t>13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374563-DD6C-DEBF-BB15-1880AD34D03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E9118A-5D2C-4C59-AA51-727AF3AFA5F9}" type="slidenum">
              <a:t>13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e l'image des diapositives 1">
            <a:extLst>
              <a:ext uri="{FF2B5EF4-FFF2-40B4-BE49-F238E27FC236}">
                <a16:creationId xmlns:a16="http://schemas.microsoft.com/office/drawing/2014/main" id="{4270680F-234C-147C-00D5-815E4F347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9" name="Espace réservé des notes 2">
            <a:extLst>
              <a:ext uri="{FF2B5EF4-FFF2-40B4-BE49-F238E27FC236}">
                <a16:creationId xmlns:a16="http://schemas.microsoft.com/office/drawing/2014/main" id="{4124FAD5-D0AA-C58E-105B-7CEA9AEA38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AC570EB9-2267-5628-6B5C-2047D4FE016D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E5F1EC-5BDD-4DE7-B12D-424FDABB19C7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4951ABD7-DB37-2FA5-C7B6-DE15894F6DA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14C8DD9-79B3-4575-8C84-1A1C7743076A}" type="slidenum">
              <a:t>14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2176CD9-6176-2DB0-FF9A-A5AFBFC1418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C278C6-1BBB-4ECC-8CA0-52B4FBF2B7BE}" type="slidenum">
              <a:t>14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47EEDB0B-B2F9-0845-05C2-8CBD5338320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203673-B57C-4C56-A0B5-633429186BD3}" type="slidenum">
              <a:t>14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B00A731B-5A29-05C8-23A4-86D86E92B63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67548F-459F-440E-9467-B51837B7E6F2}" type="slidenum">
              <a:t>14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e l'image des diapositives 1">
            <a:extLst>
              <a:ext uri="{FF2B5EF4-FFF2-40B4-BE49-F238E27FC236}">
                <a16:creationId xmlns:a16="http://schemas.microsoft.com/office/drawing/2014/main" id="{4162FBEC-E746-7C9E-3187-66DC210ED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8" name="Espace réservé des notes 2">
            <a:extLst>
              <a:ext uri="{FF2B5EF4-FFF2-40B4-BE49-F238E27FC236}">
                <a16:creationId xmlns:a16="http://schemas.microsoft.com/office/drawing/2014/main" id="{CA36B5E3-8683-6470-9CEE-739E48AD32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F563F5E-E863-EA6F-E648-3B05EEF7FC22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877BEC-CFD5-414F-B5BF-39CE6918AA3E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5453197-3FC6-5138-DADD-F652923685F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4BEA12-BF7E-4E6E-A489-3A43FBE5FCE4}" type="slidenum">
              <a:t>15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8480315-6B60-7315-4097-21E9B1AF273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804711-AFD5-4AFE-8408-D10E15F5AC86}" type="slidenum">
              <a:t>15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AFC97F5A-5FE2-F6BA-8E1B-D19D06F56F8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CC803C-1975-4FF1-8FFD-FD9CDC1DDAB6}" type="slidenum">
              <a:t>15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e l'image des diapositives 1">
            <a:extLst>
              <a:ext uri="{FF2B5EF4-FFF2-40B4-BE49-F238E27FC236}">
                <a16:creationId xmlns:a16="http://schemas.microsoft.com/office/drawing/2014/main" id="{2E7FFAE2-D4F3-9DD9-C86B-2AC5F7741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7" name="Espace réservé des notes 2">
            <a:extLst>
              <a:ext uri="{FF2B5EF4-FFF2-40B4-BE49-F238E27FC236}">
                <a16:creationId xmlns:a16="http://schemas.microsoft.com/office/drawing/2014/main" id="{2333022C-7A3C-812A-E932-303DE2241B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CC543B3E-FF37-8217-34A4-D26C1692FDE8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FB5AA4-80EE-4B15-B1C2-0E09E9839D54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00CC7C1-9361-5B86-C419-52E1D1736C8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B7AFBD-4C4F-4DF0-9940-5CF95D65520D}" type="slidenum">
              <a:t>16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6A13310-04BB-D9DD-35E6-0C01E99B95F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171827-649D-4A07-A268-2C33E37C0DC5}" type="slidenum">
              <a:t>16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A6C739A9-B929-0F06-FD2B-7525D71D0DB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1E3E14-60A8-4335-8466-C3CE2D4E34B6}" type="slidenum">
              <a:t>16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e l'image des diapositives 1">
            <a:extLst>
              <a:ext uri="{FF2B5EF4-FFF2-40B4-BE49-F238E27FC236}">
                <a16:creationId xmlns:a16="http://schemas.microsoft.com/office/drawing/2014/main" id="{83D590B1-B086-3A65-25B3-F70CCAB8C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7" name="Espace réservé des notes 2">
            <a:extLst>
              <a:ext uri="{FF2B5EF4-FFF2-40B4-BE49-F238E27FC236}">
                <a16:creationId xmlns:a16="http://schemas.microsoft.com/office/drawing/2014/main" id="{F4986762-B02D-7D9D-6028-1C887B1E52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53FBC22-3500-444B-A297-76A2DAFBF3F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341B9B-D37C-4FB4-BE42-560715DCB591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08CD9BAE-A604-8533-9B4E-6A944D0FBCD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01B237-1258-4904-BB4C-509ABE911892}" type="slidenum">
              <a:t>17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56097E6-6097-EF17-9DEF-4EB5C07F26C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433D9D-2D91-4859-AB7F-C7BC3A7373AC}" type="slidenum">
              <a:t>17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4DBF8673-B756-6056-A055-38E7FF72FE1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942E38-22AF-4547-9113-A255B8FACCD2}" type="slidenum">
              <a:t>17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7E89CBAE-3F4E-81B5-61A5-4E0729A158A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0C9BDC-D309-4107-941C-F8945948D613}" type="slidenum">
              <a:t>17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40E22A-7182-795A-46A2-1EFE4D3EC95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716B37-15C1-49EB-AA31-823D6F560CFF}" type="slidenum">
              <a:t>17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e l'image des diapositives 1">
            <a:extLst>
              <a:ext uri="{FF2B5EF4-FFF2-40B4-BE49-F238E27FC236}">
                <a16:creationId xmlns:a16="http://schemas.microsoft.com/office/drawing/2014/main" id="{5E8983BD-97D5-7D8F-10B3-F0077D12E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9" name="Espace réservé des notes 2">
            <a:extLst>
              <a:ext uri="{FF2B5EF4-FFF2-40B4-BE49-F238E27FC236}">
                <a16:creationId xmlns:a16="http://schemas.microsoft.com/office/drawing/2014/main" id="{19A1DAD5-6027-3B75-A9FF-86FC821F03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CD8F8E0-2BC5-7F30-4666-BF46B51204C7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CDFA11E-1085-41DB-89F9-25251F575DD6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1D4293E2-2BAD-B92E-95E2-1E3EE496914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118B5E-8C9F-4AF8-ABAD-096F72C09B4D}" type="slidenum">
              <a:t>18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2DD9DB3-B465-097A-3220-7669DDF4808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FE37EE-2861-40C2-ADAB-1FF227941B33}" type="slidenum">
              <a:t>18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ADFD596C-E142-9CD0-5018-A7EDD8B22F4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3667C5-D3AE-4792-AD8E-E0E8C4F1A72E}" type="slidenum">
              <a:t>18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AC3FA4A1-CD02-E4DC-ECA2-D1FF791F3B5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2AEDBA-4886-4F06-87EA-6AE447A5858C}" type="slidenum">
              <a:t>18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01C8AB-EEAE-F446-0C28-F471287A8A2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D05DFF-F881-4FD8-B2CF-7641DADB67D8}" type="slidenum">
              <a:t>18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C58798A-26CE-39D0-BCD2-1897467D14F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4E7FD3-A3B8-4694-936D-48331D4605CE}" type="slidenum">
              <a:t>18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9" name="Espace réservé de l'image des diapositives 1">
            <a:extLst>
              <a:ext uri="{FF2B5EF4-FFF2-40B4-BE49-F238E27FC236}">
                <a16:creationId xmlns:a16="http://schemas.microsoft.com/office/drawing/2014/main" id="{14096A0A-C224-3F9D-9A96-080094789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10" name="Espace réservé des notes 2">
            <a:extLst>
              <a:ext uri="{FF2B5EF4-FFF2-40B4-BE49-F238E27FC236}">
                <a16:creationId xmlns:a16="http://schemas.microsoft.com/office/drawing/2014/main" id="{F04253BB-1B57-7071-65C6-0CD8AC222F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41D8732-F9BD-F643-22C1-213691E5250D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DEA2E6-324C-4A1B-A9A4-92AE4AFF99B0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AE82FAA-53A7-8637-E74E-1DDCD535032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7191CF-9570-4102-8F0D-D69B23078F5B}" type="slidenum">
              <a:t>19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C640DB7-3226-4EFC-94FD-B0E9BD00E6C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8C969E-3494-4066-9CB7-76DC3D7BC6AA}" type="slidenum">
              <a:t>19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4FE50291-2516-72C7-5D89-9D9158108ED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F90771-F9AD-4157-85EF-38939140CCA7}" type="slidenum">
              <a:t>19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e l'image des diapositives 1">
            <a:extLst>
              <a:ext uri="{FF2B5EF4-FFF2-40B4-BE49-F238E27FC236}">
                <a16:creationId xmlns:a16="http://schemas.microsoft.com/office/drawing/2014/main" id="{DBFAFC56-E3C9-FD8A-8AA4-9E9788613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7" name="Espace réservé des notes 2">
            <a:extLst>
              <a:ext uri="{FF2B5EF4-FFF2-40B4-BE49-F238E27FC236}">
                <a16:creationId xmlns:a16="http://schemas.microsoft.com/office/drawing/2014/main" id="{4DCB3818-EDAC-FD38-14F9-A7E3F76D31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AE0834D5-57A3-460B-5175-9A7E4CD25FE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66D801B-6756-421A-A394-F41F1C997196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7289F650-FB4B-01D4-601C-3571CE0E7DD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DE1F51-AE41-4AF2-A55D-D2AF4FFEE885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D490761-82E4-DF56-8F03-74199771554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D370D7-EE7B-4390-84F9-94E37245D4BE}" type="slidenum">
              <a:t>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838AC19D-BB20-94AE-5CD2-552F8579CCE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FF6AD7-B600-4091-ABE6-CCA43D1D99B8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47007A4F-24A3-9C3E-33F4-6B82B3DCD31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527263-83BD-4868-9851-E1F82728EA33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1CA7BA-9E02-9F8D-ACF9-7C361BB86B1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26BBE1-F240-41B2-A68D-AA2C38C43D2A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AE8BDBC0-E468-5145-B2DA-FE9E93D7A92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F5E42E-326F-4AC6-BB56-F05E0D4F40EC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9" name="Espace réservé de l'image des diapositives 1">
            <a:extLst>
              <a:ext uri="{FF2B5EF4-FFF2-40B4-BE49-F238E27FC236}">
                <a16:creationId xmlns:a16="http://schemas.microsoft.com/office/drawing/2014/main" id="{065502E9-69E2-1C7D-BFEB-6E889AA59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10" name="Espace réservé des notes 2">
            <a:extLst>
              <a:ext uri="{FF2B5EF4-FFF2-40B4-BE49-F238E27FC236}">
                <a16:creationId xmlns:a16="http://schemas.microsoft.com/office/drawing/2014/main" id="{8D430CA0-FE52-1094-A1AA-9FB09CA4B9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7E77699-39D8-6837-226A-3F4EE6F0B85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BCC1FD-F886-43F2-9CAA-206C1F1503B5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CF99FDE1-ED6B-3312-2369-47E0DA4C72C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8ACC77-C567-4A12-932D-CB491C48A8E7}" type="slidenum">
              <a:t>20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24123D8-D440-FE31-2E99-4FCB9BC55CE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FB48B2-4F09-48CD-94F4-7C259A889D9D}" type="slidenum">
              <a:t>20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32A32560-0841-AC36-E08D-D9D384469AA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A59611-7455-4AD6-B04C-61254F601619}" type="slidenum">
              <a:t>20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e l'image des diapositives 1">
            <a:extLst>
              <a:ext uri="{FF2B5EF4-FFF2-40B4-BE49-F238E27FC236}">
                <a16:creationId xmlns:a16="http://schemas.microsoft.com/office/drawing/2014/main" id="{5CF376D8-5883-B74C-6A1C-C54BE8334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7" name="Espace réservé des notes 2">
            <a:extLst>
              <a:ext uri="{FF2B5EF4-FFF2-40B4-BE49-F238E27FC236}">
                <a16:creationId xmlns:a16="http://schemas.microsoft.com/office/drawing/2014/main" id="{E8480115-69DD-5FA1-86F4-159A8A61F0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46042F7-C220-05A7-00B5-102C587E5A6A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B6208E-2010-43C0-84CB-8E4B57CD290D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8EBF6908-F041-9A53-75E5-14DD38AA9D8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27F453-1AAA-4F1C-941F-0BFE1871555D}" type="slidenum">
              <a:t>21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965099C-FF84-E8F1-0FD8-02B65A126BE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E1803F-4F6C-4FF6-ADCC-B39A9498F3B5}" type="slidenum">
              <a:t>21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EA7D2BBD-A967-C64F-24B2-451520EE884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EADB12-D7DE-4C7B-98B1-5A3BA604FFEC}" type="slidenum">
              <a:t>21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e l'image des diapositives 1">
            <a:extLst>
              <a:ext uri="{FF2B5EF4-FFF2-40B4-BE49-F238E27FC236}">
                <a16:creationId xmlns:a16="http://schemas.microsoft.com/office/drawing/2014/main" id="{B1A21056-0B2F-15EC-A856-2EE549A6E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7" name="Espace réservé des notes 2">
            <a:extLst>
              <a:ext uri="{FF2B5EF4-FFF2-40B4-BE49-F238E27FC236}">
                <a16:creationId xmlns:a16="http://schemas.microsoft.com/office/drawing/2014/main" id="{1D7CAE8F-F0CC-FF7C-7B90-6935FC11DC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CD6DF1D2-084D-82F5-7E1B-841FFEF8B5FF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114640-D31A-4A82-A94D-D6643C84EA81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8090837F-0E65-6F32-DED9-34DC74D525C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25DD9B-33A7-49C4-9134-AF177E868440}" type="slidenum">
              <a:t>22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3DECB7F-4084-9703-505E-54B81DD4ECB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88B41E-E2E6-4B0F-B0E9-FDF6F3DBEE67}" type="slidenum">
              <a:t>22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Slide Image Placeholder 1">
            <a:extLst>
              <a:ext uri="{FF2B5EF4-FFF2-40B4-BE49-F238E27FC236}">
                <a16:creationId xmlns:a16="http://schemas.microsoft.com/office/drawing/2014/main" id="{964A9BF7-3A02-23A9-AAFF-CDF23CC53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6" name="Notes Placeholder 2">
            <a:extLst>
              <a:ext uri="{FF2B5EF4-FFF2-40B4-BE49-F238E27FC236}">
                <a16:creationId xmlns:a16="http://schemas.microsoft.com/office/drawing/2014/main" id="{9D2DBA74-0937-0175-5AEB-6BC62158C1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67E00F5-8710-32A8-3407-F5370B76F1F8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937A67-216F-42E1-B9C9-C2D21084EA45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A404C3BF-6628-2597-974A-608E135D5EF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D5404A-E281-4FFE-AF2C-F4C00AD8B105}" type="slidenum">
              <a:t>23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F403AA6-5108-4332-E770-E5C467A6E21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6F4BD5-D3F3-4039-B9E3-54574C6DFDB6}" type="slidenum">
              <a:t>23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Slide Image Placeholder 1">
            <a:extLst>
              <a:ext uri="{FF2B5EF4-FFF2-40B4-BE49-F238E27FC236}">
                <a16:creationId xmlns:a16="http://schemas.microsoft.com/office/drawing/2014/main" id="{DF334EC9-9D3A-ED7E-A4D1-C08E05E10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6" name="Notes Placeholder 2">
            <a:extLst>
              <a:ext uri="{FF2B5EF4-FFF2-40B4-BE49-F238E27FC236}">
                <a16:creationId xmlns:a16="http://schemas.microsoft.com/office/drawing/2014/main" id="{195EF586-D827-070B-F1A1-0D7F6BB2B3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BE27095-C830-8491-00CF-13C6F39C5B7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55E5BF-F2F1-49F8-92E8-496B8A2997CC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FC932BD1-FB3A-ECD0-1809-70474EB4515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3D96DC-3BE7-44E3-9E40-A9CB74E55DAB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EFC627D-1EED-3064-5CEA-1C05E010D7F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BD0109-DBCF-486E-B6EA-A6721AD5AD30}" type="slidenum">
              <a:t>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AE2BC825-AE36-77E9-D166-D0E6CCD7E00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191C47-B242-4217-A2E8-97A9C159B79E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AEA7FFCB-4BB1-4FE7-75A4-8DA86DC6C39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33FE93-9561-4DB2-A8B2-02D766EF76FF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604A6A-30D8-27FD-41A9-50F9D6C90B9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ADEF57-F22F-4263-9031-572FC98EDC72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FAAA7EAD-7B12-6F52-4F06-D9CA9C84674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10B378-4FD0-4B86-BABA-50AA32650E8E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9" name="Espace réservé de l'image des diapositives 1">
            <a:extLst>
              <a:ext uri="{FF2B5EF4-FFF2-40B4-BE49-F238E27FC236}">
                <a16:creationId xmlns:a16="http://schemas.microsoft.com/office/drawing/2014/main" id="{CBD7801A-9CD7-B6CD-3EA8-9E5816483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10" name="Espace réservé des notes 2">
            <a:extLst>
              <a:ext uri="{FF2B5EF4-FFF2-40B4-BE49-F238E27FC236}">
                <a16:creationId xmlns:a16="http://schemas.microsoft.com/office/drawing/2014/main" id="{CE341FF9-C5C0-D498-61AA-1633B3713D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CED2A2B-5084-C00D-04AE-A051E267FDE2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987643-54E6-4125-8FD0-24A8830578CD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F830DA7D-9457-3F11-FD07-1CEDD50FD2C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5C91B5-15C7-4BB1-95F5-A0CBA97BABAB}" type="slidenum">
              <a:t>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3992622-D3B3-1D0F-684C-14FB7017B05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DDBEBA-2AB3-463A-8569-25226A29164B}" type="slidenum">
              <a:t>4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A12DE218-2F70-D86A-740C-343F0C07140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3B45D1-D6D9-40A9-B58F-5A0832E06F9E}" type="slidenum">
              <a:t>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8DEEFDE6-23BF-6990-A542-9CAA4327B4A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EFB770-2180-4342-B298-497CE3B4C7E4}" type="slidenum">
              <a:t>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16ACF5-2C9B-8AEB-BA86-EEF534BABC8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D693E8-3051-47BD-BBB8-0A90D287DA57}" type="slidenum">
              <a:t>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e l'image des diapositives 1">
            <a:extLst>
              <a:ext uri="{FF2B5EF4-FFF2-40B4-BE49-F238E27FC236}">
                <a16:creationId xmlns:a16="http://schemas.microsoft.com/office/drawing/2014/main" id="{29DF05C9-65FC-30D0-8851-C638F453E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9" name="Espace réservé des notes 2">
            <a:extLst>
              <a:ext uri="{FF2B5EF4-FFF2-40B4-BE49-F238E27FC236}">
                <a16:creationId xmlns:a16="http://schemas.microsoft.com/office/drawing/2014/main" id="{D7061EB9-FAC8-00C9-9B32-997A0D9609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7A9DC9F-6387-5951-40E4-5FE9EE2801F9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D69CFA2-72FB-431C-92A8-872C1226ED10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65642F30-2494-A343-C4CD-FCCFAD8060B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C6A230-2ABC-4861-805B-CA59320CA481}" type="slidenum">
              <a:t>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DBAC513-0D0E-96A5-C73F-93899EB4B06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B00013-E4C3-4F81-AB5A-9CCE2EA363C4}" type="slidenum">
              <a:t>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628E671B-41C2-3237-9341-EDC7D1A343C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0C5676-5E57-4C0C-A0E9-94FF8AB560E9}" type="slidenum">
              <a:t>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759419D9-DB0C-4688-7058-2D031C2CA9D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1B8F22-28F6-491D-838A-98A11746A630}" type="slidenum">
              <a:t>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45CC4B-7D74-48D6-5C67-48C0F2FDB8D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294CB4-C15C-4BE6-979C-5EFF71F27AAA}" type="slidenum">
              <a:t>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69478CC-3DE6-8715-D3C9-CA407079E6E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BB7C16-A17F-4528-B929-ED7723B811F1}" type="slidenum">
              <a:t>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9" name="Espace réservé de l'image des diapositives 1">
            <a:extLst>
              <a:ext uri="{FF2B5EF4-FFF2-40B4-BE49-F238E27FC236}">
                <a16:creationId xmlns:a16="http://schemas.microsoft.com/office/drawing/2014/main" id="{B644C34E-E34C-46DE-DAAC-A64984ADC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10" name="Espace réservé des notes 2">
            <a:extLst>
              <a:ext uri="{FF2B5EF4-FFF2-40B4-BE49-F238E27FC236}">
                <a16:creationId xmlns:a16="http://schemas.microsoft.com/office/drawing/2014/main" id="{A05A3826-3F22-3869-2CAC-40D726A10B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C358E1E-745B-10D3-7131-6C5AE7F8BB6D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8A0660-0721-43CC-A226-972D826C61E7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E388B413-ECBF-540B-C49F-6FD1E31133E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D16363-159D-4B1F-B99A-1357D980C992}" type="slidenum">
              <a:t>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9927124-ADAC-30C4-800A-22BBA138B15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137A23-F973-4A6B-93EE-3A52ECBC25CB}" type="slidenum">
              <a:t>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37DD11F9-58D5-5DE0-875D-265574E1A30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0A2D46-54B8-401F-A586-5296C52A5869}" type="slidenum">
              <a:t>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CA4D78D8-1B67-C0D6-C8FA-64FF933F762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F7DCB52-196B-438D-82D9-C9BF46CBE93B}" type="slidenum">
              <a:t>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3BAB57-9267-B5A8-F45C-2ACDCE61DE3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D00795-A833-4BCF-8FAA-020615D8FBE2}" type="slidenum">
              <a:t>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e l'image des diapositives 1">
            <a:extLst>
              <a:ext uri="{FF2B5EF4-FFF2-40B4-BE49-F238E27FC236}">
                <a16:creationId xmlns:a16="http://schemas.microsoft.com/office/drawing/2014/main" id="{B630CEA5-F47E-8A47-7D34-33CB15CEE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9" name="Espace réservé des notes 2">
            <a:extLst>
              <a:ext uri="{FF2B5EF4-FFF2-40B4-BE49-F238E27FC236}">
                <a16:creationId xmlns:a16="http://schemas.microsoft.com/office/drawing/2014/main" id="{A395E3AC-425D-7AC3-D85D-8062E8BB7A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F4D395A-C9A6-96FF-0B61-ED4523B6E7E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1F4664-824C-4708-AF88-C5E791D95051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6E7DB119-B096-7F6E-0BEA-E7466B80E3E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A5B7B8-84E6-43EF-A7B3-71213A80D65D}" type="slidenum">
              <a:t>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69DE628-3B01-7BE1-8331-F279F69F03C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D0ABE9-B4ED-4155-8469-0963B503367F}" type="slidenum">
              <a:t>7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92F7BFEB-A81F-53A3-5704-6B32FE18E3B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304E0A-6FBF-49B8-AA62-B05E6A97AB6F}" type="slidenum">
              <a:t>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49157041-CE49-5293-0077-48AB8D9CBE6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EA4670-798A-432B-A6FD-A8D610A7EC2D}" type="slidenum">
              <a:t>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D24BA6-A2A6-326D-D4FA-DB3A31C903E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0CBAEF-1706-44B0-B4E9-950CED2CC818}" type="slidenum">
              <a:t>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e l'image des diapositives 1">
            <a:extLst>
              <a:ext uri="{FF2B5EF4-FFF2-40B4-BE49-F238E27FC236}">
                <a16:creationId xmlns:a16="http://schemas.microsoft.com/office/drawing/2014/main" id="{76B6FA73-CD9D-09B8-9C68-7E381A915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9" name="Espace réservé des notes 2">
            <a:extLst>
              <a:ext uri="{FF2B5EF4-FFF2-40B4-BE49-F238E27FC236}">
                <a16:creationId xmlns:a16="http://schemas.microsoft.com/office/drawing/2014/main" id="{EBCA99F8-9CE7-5A3B-6DE0-D2AB2EDD24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95C1FAF-6295-35AF-2796-70E5667F03C2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56943D-409D-4215-A453-DF97315C1997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FD7997B-E5F7-9542-9760-D755660FF05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3CADF2-E3EC-4777-960A-D47A713A1E7B}" type="slidenum">
              <a:t>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E8CB3E9-1E2F-1AAE-18FD-8E62589C659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F6FE8F-19FC-4EB1-83F9-66DB82195143}" type="slidenum">
              <a:t>8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74EB46FD-998E-336D-8876-D5328F6AE9C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AB249E-EF18-411E-A0EA-08A56B408F1C}" type="slidenum">
              <a:t>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65CF4364-68E6-A9E3-5D25-059B28EBDA3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5CF0C3-10C9-4E5A-89A5-2F8BD3BDFEAC}" type="slidenum">
              <a:t>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18288608-AF19-E68A-42D3-63D8DC03370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3FA858-8F0F-4457-AE69-813B4A5A2F41}" type="slidenum">
              <a:t>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457ED374-D552-EED5-D2BD-19EE4199CC9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8D7EEB-F5AD-497F-BB37-54EBD2E200EF}" type="slidenum">
              <a:t>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9" name="Espace réservé de l'image des diapositives 2">
            <a:extLst>
              <a:ext uri="{FF2B5EF4-FFF2-40B4-BE49-F238E27FC236}">
                <a16:creationId xmlns:a16="http://schemas.microsoft.com/office/drawing/2014/main" id="{9A8C8233-8AD7-E6F2-5C4F-88D45BB6F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10" name="Espace réservé des notes 1">
            <a:extLst>
              <a:ext uri="{FF2B5EF4-FFF2-40B4-BE49-F238E27FC236}">
                <a16:creationId xmlns:a16="http://schemas.microsoft.com/office/drawing/2014/main" id="{296CC9C3-2233-E434-595F-FACAA23645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4E1F090-0CC9-6648-2091-B200E0AE1A2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0212E0-99B7-4D6F-A96A-E0F989EA62B4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26/03/2026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F170D94C-4CCA-3182-6668-BF68B89DE1C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F0C4C0-86B6-439C-B4D6-C54810DA2CC2}" type="slidenum">
              <a:t>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ED7CF6B-382C-6AB0-421A-6A1E8BE0A42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D8D188-37AF-46D4-B7EC-03F0FB2B4D87}" type="slidenum">
              <a:t>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5CECF4D6-C53A-00F4-0884-45D40E41A44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B8FBBD-73A8-487C-8A73-E9EF3854DF3C}" type="slidenum">
              <a:t>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08721009-900C-9CDA-1E9C-8966F8DF5C3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04B598-78CA-4F31-AED4-C81B19C48E84}" type="slidenum">
              <a:t>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7" name="Espace réservé de l'image des diapositives 1">
            <a:extLst>
              <a:ext uri="{FF2B5EF4-FFF2-40B4-BE49-F238E27FC236}">
                <a16:creationId xmlns:a16="http://schemas.microsoft.com/office/drawing/2014/main" id="{79EAB341-B4F3-490B-5FBE-544FD5C96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156082"/>
          </a:solidFill>
          <a:ln w="19083" cap="flat">
            <a:solidFill>
              <a:srgbClr val="042433"/>
            </a:solidFill>
            <a:prstDash val="solid"/>
            <a:miter/>
          </a:ln>
        </p:spPr>
      </p:sp>
      <p:sp>
        <p:nvSpPr>
          <p:cNvPr id="8" name="Espace réservé des notes 2">
            <a:extLst>
              <a:ext uri="{FF2B5EF4-FFF2-40B4-BE49-F238E27FC236}">
                <a16:creationId xmlns:a16="http://schemas.microsoft.com/office/drawing/2014/main" id="{5EF25138-6EB5-0FB9-1F7C-23AD06EB72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042"/>
          </a:xfrm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32A8C68-7DA2-64C0-FE31-FA7FD09FD9F9}"/>
              </a:ext>
            </a:extLst>
          </p:cNvPr>
          <p:cNvGrpSpPr/>
          <p:nvPr/>
        </p:nvGrpSpPr>
        <p:grpSpPr>
          <a:xfrm>
            <a:off x="0" y="-6839"/>
            <a:ext cx="10080720" cy="5677564"/>
            <a:chOff x="0" y="-6839"/>
            <a:chExt cx="10080720" cy="5677564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B496A5B4-18F1-8C73-97AB-704DE61E5481}"/>
                </a:ext>
              </a:extLst>
            </p:cNvPr>
            <p:cNvSpPr/>
            <p:nvPr/>
          </p:nvSpPr>
          <p:spPr>
            <a:xfrm>
              <a:off x="0" y="-6483"/>
              <a:ext cx="713881" cy="4711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600"/>
                <a:gd name="f4" fmla="val 5698067"/>
                <a:gd name="f5" fmla="val 8467"/>
                <a:gd name="f6" fmla="val 16934"/>
                <a:gd name="f7" fmla="*/ f0 1 863600"/>
                <a:gd name="f8" fmla="*/ f1 1 5698067"/>
                <a:gd name="f9" fmla="+- f4 0 f2"/>
                <a:gd name="f10" fmla="+- f3 0 f2"/>
                <a:gd name="f11" fmla="*/ f10 1 863600"/>
                <a:gd name="f12" fmla="*/ f9 1 5698067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863600" h="5698067">
                  <a:moveTo>
                    <a:pt x="f2" y="f5"/>
                  </a:moveTo>
                  <a:lnTo>
                    <a:pt x="f3" y="f2"/>
                  </a:lnTo>
                  <a:lnTo>
                    <a:pt x="f3" y="f6"/>
                  </a:lnTo>
                  <a:lnTo>
                    <a:pt x="f2" y="f4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cxnSp>
          <p:nvCxnSpPr>
            <p:cNvPr id="4" name="Straight Connector 18">
              <a:extLst>
                <a:ext uri="{FF2B5EF4-FFF2-40B4-BE49-F238E27FC236}">
                  <a16:creationId xmlns:a16="http://schemas.microsoft.com/office/drawing/2014/main" id="{BCA9B354-1D8C-4A25-7B66-D0B45928648D}"/>
                </a:ext>
              </a:extLst>
            </p:cNvPr>
            <p:cNvCxnSpPr/>
            <p:nvPr/>
          </p:nvCxnSpPr>
          <p:spPr>
            <a:xfrm>
              <a:off x="7748278" y="0"/>
              <a:ext cx="1007998" cy="5670715"/>
            </a:xfrm>
            <a:prstGeom prst="straightConnector1">
              <a:avLst/>
            </a:prstGeom>
            <a:noFill/>
            <a:ln w="9363" cap="rnd">
              <a:solidFill>
                <a:srgbClr val="5FCBEF">
                  <a:alpha val="70000"/>
                </a:srgbClr>
              </a:solidFill>
              <a:prstDash val="solid"/>
              <a:miter/>
            </a:ln>
          </p:spPr>
        </p:cxnSp>
        <p:cxnSp>
          <p:nvCxnSpPr>
            <p:cNvPr id="5" name="Straight Connector 19">
              <a:extLst>
                <a:ext uri="{FF2B5EF4-FFF2-40B4-BE49-F238E27FC236}">
                  <a16:creationId xmlns:a16="http://schemas.microsoft.com/office/drawing/2014/main" id="{B4414C02-98E1-0E67-EA7B-793BE836FFC7}"/>
                </a:ext>
              </a:extLst>
            </p:cNvPr>
            <p:cNvCxnSpPr/>
            <p:nvPr/>
          </p:nvCxnSpPr>
          <p:spPr>
            <a:xfrm flipH="1">
              <a:off x="6139437" y="3044156"/>
              <a:ext cx="3938403" cy="2626559"/>
            </a:xfrm>
            <a:prstGeom prst="straightConnector1">
              <a:avLst/>
            </a:prstGeom>
            <a:noFill/>
            <a:ln w="9363" cap="rnd">
              <a:solidFill>
                <a:srgbClr val="5FCBEF">
                  <a:alpha val="70000"/>
                </a:srgbClr>
              </a:solidFill>
              <a:prstDash val="solid"/>
              <a:miter/>
            </a:ln>
          </p:spPr>
        </p:cxn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A1E1BC2D-2AB3-4B3E-B6AE-AD20C420CE74}"/>
                </a:ext>
              </a:extLst>
            </p:cNvPr>
            <p:cNvSpPr/>
            <p:nvPr/>
          </p:nvSpPr>
          <p:spPr>
            <a:xfrm>
              <a:off x="7591321" y="-6839"/>
              <a:ext cx="2486518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7" name="Rectangle 25">
              <a:extLst>
                <a:ext uri="{FF2B5EF4-FFF2-40B4-BE49-F238E27FC236}">
                  <a16:creationId xmlns:a16="http://schemas.microsoft.com/office/drawing/2014/main" id="{4B54F173-9810-703F-5683-2F8F4DA5BAC8}"/>
                </a:ext>
              </a:extLst>
            </p:cNvPr>
            <p:cNvSpPr/>
            <p:nvPr/>
          </p:nvSpPr>
          <p:spPr>
            <a:xfrm>
              <a:off x="7940521" y="-6839"/>
              <a:ext cx="2140198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8" name="Isosceles Triangle 22">
              <a:extLst>
                <a:ext uri="{FF2B5EF4-FFF2-40B4-BE49-F238E27FC236}">
                  <a16:creationId xmlns:a16="http://schemas.microsoft.com/office/drawing/2014/main" id="{6326C2DA-8A40-58C8-BCD4-EA758DEB4ED2}"/>
                </a:ext>
              </a:extLst>
            </p:cNvPr>
            <p:cNvSpPr/>
            <p:nvPr/>
          </p:nvSpPr>
          <p:spPr>
            <a:xfrm>
              <a:off x="7385398" y="2520360"/>
              <a:ext cx="2695322" cy="3150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0"/>
                <a:gd name="f9" fmla="abs f3"/>
                <a:gd name="f10" fmla="abs f4"/>
                <a:gd name="f11" fmla="abs f5"/>
                <a:gd name="f12" fmla="*/ f8 f0 1"/>
                <a:gd name="f13" fmla="?: f9 f3 1"/>
                <a:gd name="f14" fmla="?: f10 f4 1"/>
                <a:gd name="f15" fmla="?: f11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+- f26 0 f6"/>
                <a:gd name="f29" fmla="+- f25 0 f6"/>
                <a:gd name="f30" fmla="*/ f26 f22 1"/>
                <a:gd name="f31" fmla="*/ f25 f22 1"/>
                <a:gd name="f32" fmla="*/ f28 1 2"/>
                <a:gd name="f33" fmla="*/ f29 1 2"/>
                <a:gd name="f34" fmla="*/ f29 f7 1"/>
                <a:gd name="f35" fmla="+- f6 f32 0"/>
                <a:gd name="f36" fmla="*/ f34 1 200000"/>
                <a:gd name="f37" fmla="*/ f34 1 100000"/>
                <a:gd name="f38" fmla="+- f36 f33 0"/>
                <a:gd name="f39" fmla="*/ f36 f22 1"/>
                <a:gd name="f40" fmla="*/ f35 f22 1"/>
                <a:gd name="f41" fmla="*/ f37 f22 1"/>
                <a:gd name="f42" fmla="*/ f38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41" y="f27"/>
                </a:cxn>
                <a:cxn ang="f21">
                  <a:pos x="f39" y="f40"/>
                </a:cxn>
                <a:cxn ang="f21">
                  <a:pos x="f27" y="f30"/>
                </a:cxn>
                <a:cxn ang="f21">
                  <a:pos x="f41" y="f30"/>
                </a:cxn>
                <a:cxn ang="f21">
                  <a:pos x="f31" y="f30"/>
                </a:cxn>
                <a:cxn ang="f21">
                  <a:pos x="f42" y="f40"/>
                </a:cxn>
              </a:cxnLst>
              <a:rect l="f39" t="f40" r="f42" b="f30"/>
              <a:pathLst>
                <a:path>
                  <a:moveTo>
                    <a:pt x="f27" y="f30"/>
                  </a:moveTo>
                  <a:lnTo>
                    <a:pt x="f41" y="f27"/>
                  </a:lnTo>
                  <a:lnTo>
                    <a:pt x="f31" y="f30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1A1C540E-78B8-FAA2-0BFB-E3DB030247E4}"/>
                </a:ext>
              </a:extLst>
            </p:cNvPr>
            <p:cNvSpPr/>
            <p:nvPr/>
          </p:nvSpPr>
          <p:spPr>
            <a:xfrm>
              <a:off x="7718038" y="-6839"/>
              <a:ext cx="2360157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910DA642-DDF9-3AB4-A4D2-DF2691FFAA62}"/>
                </a:ext>
              </a:extLst>
            </p:cNvPr>
            <p:cNvSpPr/>
            <p:nvPr/>
          </p:nvSpPr>
          <p:spPr>
            <a:xfrm>
              <a:off x="9011155" y="-6839"/>
              <a:ext cx="1066684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69BB8C84-AC64-D5CC-ADDE-99C7FD83D2D9}"/>
                </a:ext>
              </a:extLst>
            </p:cNvPr>
            <p:cNvSpPr/>
            <p:nvPr/>
          </p:nvSpPr>
          <p:spPr>
            <a:xfrm>
              <a:off x="9044641" y="-6839"/>
              <a:ext cx="1033555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36292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2" name="Isosceles Triangle 26">
              <a:extLst>
                <a:ext uri="{FF2B5EF4-FFF2-40B4-BE49-F238E27FC236}">
                  <a16:creationId xmlns:a16="http://schemas.microsoft.com/office/drawing/2014/main" id="{6AFE66FD-A684-B225-0F2C-8D2A804052E2}"/>
                </a:ext>
              </a:extLst>
            </p:cNvPr>
            <p:cNvSpPr/>
            <p:nvPr/>
          </p:nvSpPr>
          <p:spPr>
            <a:xfrm>
              <a:off x="8575563" y="2968197"/>
              <a:ext cx="1502642" cy="2702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0"/>
                <a:gd name="f9" fmla="abs f3"/>
                <a:gd name="f10" fmla="abs f4"/>
                <a:gd name="f11" fmla="abs f5"/>
                <a:gd name="f12" fmla="*/ f8 f0 1"/>
                <a:gd name="f13" fmla="?: f9 f3 1"/>
                <a:gd name="f14" fmla="?: f10 f4 1"/>
                <a:gd name="f15" fmla="?: f11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+- f26 0 f6"/>
                <a:gd name="f29" fmla="+- f25 0 f6"/>
                <a:gd name="f30" fmla="*/ f26 f22 1"/>
                <a:gd name="f31" fmla="*/ f25 f22 1"/>
                <a:gd name="f32" fmla="*/ f28 1 2"/>
                <a:gd name="f33" fmla="*/ f29 1 2"/>
                <a:gd name="f34" fmla="*/ f29 f7 1"/>
                <a:gd name="f35" fmla="+- f6 f32 0"/>
                <a:gd name="f36" fmla="*/ f34 1 200000"/>
                <a:gd name="f37" fmla="*/ f34 1 100000"/>
                <a:gd name="f38" fmla="+- f36 f33 0"/>
                <a:gd name="f39" fmla="*/ f36 f22 1"/>
                <a:gd name="f40" fmla="*/ f35 f22 1"/>
                <a:gd name="f41" fmla="*/ f37 f22 1"/>
                <a:gd name="f42" fmla="*/ f38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41" y="f27"/>
                </a:cxn>
                <a:cxn ang="f21">
                  <a:pos x="f39" y="f40"/>
                </a:cxn>
                <a:cxn ang="f21">
                  <a:pos x="f27" y="f30"/>
                </a:cxn>
                <a:cxn ang="f21">
                  <a:pos x="f41" y="f30"/>
                </a:cxn>
                <a:cxn ang="f21">
                  <a:pos x="f31" y="f30"/>
                </a:cxn>
                <a:cxn ang="f21">
                  <a:pos x="f42" y="f40"/>
                </a:cxn>
              </a:cxnLst>
              <a:rect l="f39" t="f40" r="f42" b="f30"/>
              <a:pathLst>
                <a:path>
                  <a:moveTo>
                    <a:pt x="f27" y="f30"/>
                  </a:moveTo>
                  <a:lnTo>
                    <a:pt x="f41" y="f27"/>
                  </a:lnTo>
                  <a:lnTo>
                    <a:pt x="f31" y="f30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FBDB11A-5288-D3D4-C90E-3297AFECE82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45961" y="1988280"/>
            <a:ext cx="6422041" cy="1361157"/>
          </a:xfrm>
        </p:spPr>
        <p:txBody>
          <a:bodyPr anchor="b">
            <a:noAutofit/>
          </a:bodyPr>
          <a:lstStyle>
            <a:lvl1pPr algn="r">
              <a:defRPr sz="446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8EE64C0-0D32-4E2C-8497-E9CB0667B4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45961" y="3349438"/>
            <a:ext cx="6422041" cy="906837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8617F86-5644-0E12-4712-FC15762EB1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6BB7DEA-1A76-DF22-E87C-25D2C2937A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25FEFD-D93E-515C-C300-6219FC0ADE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452EE6-C335-49E7-AB8C-4CB2A446A81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06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521B-28E3-B19E-389A-6FA880138C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61" y="503998"/>
            <a:ext cx="7107841" cy="2814120"/>
          </a:xfrm>
        </p:spPr>
        <p:txBody>
          <a:bodyPr anchor="ctr"/>
          <a:lstStyle>
            <a:lvl1pPr>
              <a:defRPr sz="364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1413B-D209-F22E-8495-38DF2D4B5D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696480"/>
            <a:ext cx="7107841" cy="1298877"/>
          </a:xfrm>
        </p:spPr>
        <p:txBody>
          <a:bodyPr anchor="ctr"/>
          <a:lstStyle>
            <a:lvl1pPr marL="0" indent="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A0018-AE62-09E7-5AA4-7F7E9A7717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6EABD-4AD4-43F5-20D5-6BDDF4D9FA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D4E5-2A9A-390F-D3BC-D983155F4A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E7ED5E-621A-4A91-A8E3-A446A90867E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9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4B9F-9DEC-30D0-B836-D73AF0440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34" y="503998"/>
            <a:ext cx="6692402" cy="2499119"/>
          </a:xfrm>
        </p:spPr>
        <p:txBody>
          <a:bodyPr anchor="ctr"/>
          <a:lstStyle>
            <a:lvl1pPr>
              <a:defRPr sz="364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ACC5895-C86A-02D9-9B6B-0866EA83EF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29677" y="3003118"/>
            <a:ext cx="5973482" cy="315001"/>
          </a:xfrm>
        </p:spPr>
        <p:txBody>
          <a:bodyPr anchor="ctr"/>
          <a:lstStyle>
            <a:lvl1pPr marL="0" indent="0">
              <a:defRPr sz="132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BB5C3EE-6BD1-C8E2-190A-5275E26EF4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696480"/>
            <a:ext cx="7107841" cy="129887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5CE24F-4ACB-08ED-2ED3-FB3DA4E500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5B494-F9E2-5235-26FC-C03434B9AF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1EBAFE-BE50-C715-CF10-934F3E5F0A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CDC92B-CA07-4D5D-8B25-C662AF9C970D}" type="slidenum">
              <a:t>‹N°›</a:t>
            </a:fld>
            <a:endParaRPr lang="fr-FR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0D7E3991-4902-B25F-0A36-C7B4CD79C89C}"/>
              </a:ext>
            </a:extLst>
          </p:cNvPr>
          <p:cNvSpPr txBox="1"/>
          <p:nvPr/>
        </p:nvSpPr>
        <p:spPr>
          <a:xfrm>
            <a:off x="448202" y="653402"/>
            <a:ext cx="503998" cy="4834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75602" tIns="37801" rIns="75602" bIns="37801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20" b="0" i="0" u="none" strike="noStrike" kern="1200" cap="none" spc="0" baseline="0">
                <a:solidFill>
                  <a:srgbClr val="9FE0F5"/>
                </a:solidFill>
                <a:uFillTx/>
                <a:latin typeface="Arial" pitchFamily="18"/>
                <a:ea typeface="Microsoft YaHei" pitchFamily="2"/>
                <a:cs typeface="Arial" pitchFamily="2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41FFDF60-2564-9647-2FA2-E5AE82634AAF}"/>
              </a:ext>
            </a:extLst>
          </p:cNvPr>
          <p:cNvSpPr txBox="1"/>
          <p:nvPr/>
        </p:nvSpPr>
        <p:spPr>
          <a:xfrm>
            <a:off x="7353001" y="2386803"/>
            <a:ext cx="503998" cy="4834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75602" tIns="37801" rIns="75602" bIns="37801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20" b="0" i="0" u="none" strike="noStrike" kern="1200" cap="none" spc="0" baseline="0">
                <a:solidFill>
                  <a:srgbClr val="9FE0F5"/>
                </a:solidFill>
                <a:uFillTx/>
                <a:latin typeface="Arial" pitchFamily="18"/>
                <a:ea typeface="Microsoft YaHei" pitchFamily="2"/>
                <a:cs typeface="Arial" pitchFamily="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222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56B4-8A1F-76AC-A53D-D39DB7C96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61" y="1597319"/>
            <a:ext cx="7107841" cy="2145959"/>
          </a:xfrm>
        </p:spPr>
        <p:txBody>
          <a:bodyPr anchor="b"/>
          <a:lstStyle>
            <a:lvl1pPr>
              <a:defRPr sz="364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6CC01-A618-AA5F-D394-EC928291C2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743635"/>
            <a:ext cx="7107841" cy="1251722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08A3B-2CEE-AAE4-C082-94A93CAFEC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39B7-E660-76B3-FFA3-9D406F4759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763D0-C20E-ECCF-6C25-4AF6BA2312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ABD952-12E1-40E4-9AF1-66DFC0F877A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82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1ECC5-BE50-C78E-A192-24DEC5DFB5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34" y="503998"/>
            <a:ext cx="6692402" cy="2499119"/>
          </a:xfrm>
        </p:spPr>
        <p:txBody>
          <a:bodyPr anchor="ctr"/>
          <a:lstStyle>
            <a:lvl1pPr>
              <a:defRPr sz="364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9C394C6-A5CE-F870-38BB-378711DD10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318476"/>
            <a:ext cx="7107841" cy="425159"/>
          </a:xfrm>
        </p:spPr>
        <p:txBody>
          <a:bodyPr anchor="b"/>
          <a:lstStyle>
            <a:lvl1pPr marL="0" indent="0">
              <a:defRPr sz="198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2BC6FD-1344-4EEB-A578-C9DD345F95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743635"/>
            <a:ext cx="7107841" cy="1251722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3EFE78-A942-64D5-79AD-FA4B2D1DE8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0B1B93-694B-5BEA-675E-42006660B0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4C2268-3C45-D515-FBDF-4A1174D3B9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B10103-AC9D-45C7-938C-57B23048A650}" type="slidenum">
              <a:t>‹N°›</a:t>
            </a:fld>
            <a:endParaRPr lang="fr-FR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432568DB-9AED-D3BA-33F2-4E38E6A1E8D3}"/>
              </a:ext>
            </a:extLst>
          </p:cNvPr>
          <p:cNvSpPr txBox="1"/>
          <p:nvPr/>
        </p:nvSpPr>
        <p:spPr>
          <a:xfrm>
            <a:off x="448202" y="653402"/>
            <a:ext cx="503998" cy="4834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75602" tIns="37801" rIns="75602" bIns="37801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20" b="0" i="0" u="none" strike="noStrike" kern="1200" cap="none" spc="0" baseline="0">
                <a:solidFill>
                  <a:srgbClr val="9FE0F5"/>
                </a:solidFill>
                <a:uFillTx/>
                <a:latin typeface="Arial" pitchFamily="18"/>
                <a:ea typeface="Microsoft YaHei" pitchFamily="2"/>
                <a:cs typeface="Arial" pitchFamily="2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4336D0D2-75E3-2D04-FF26-B333032B5308}"/>
              </a:ext>
            </a:extLst>
          </p:cNvPr>
          <p:cNvSpPr txBox="1"/>
          <p:nvPr/>
        </p:nvSpPr>
        <p:spPr>
          <a:xfrm>
            <a:off x="7353001" y="2386803"/>
            <a:ext cx="503998" cy="4834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75602" tIns="37801" rIns="75602" bIns="37801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20" b="0" i="0" u="none" strike="noStrike" kern="1200" cap="none" spc="0" baseline="0">
                <a:solidFill>
                  <a:srgbClr val="9FE0F5"/>
                </a:solidFill>
                <a:uFillTx/>
                <a:latin typeface="Arial" pitchFamily="18"/>
                <a:ea typeface="Microsoft YaHei" pitchFamily="2"/>
                <a:cs typeface="Arial" pitchFamily="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27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AFE6-36CF-C1C1-9B01-D60B1ECF7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7001" y="503998"/>
            <a:ext cx="7101001" cy="2499119"/>
          </a:xfrm>
        </p:spPr>
        <p:txBody>
          <a:bodyPr anchor="ctr"/>
          <a:lstStyle>
            <a:lvl1pPr>
              <a:defRPr sz="364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7FB62F0-F82B-1F8E-C1F4-50D2E078DA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318476"/>
            <a:ext cx="7107841" cy="425159"/>
          </a:xfrm>
        </p:spPr>
        <p:txBody>
          <a:bodyPr anchor="b"/>
          <a:lstStyle>
            <a:lvl1pPr marL="0" indent="0">
              <a:defRPr sz="1980">
                <a:solidFill>
                  <a:srgbClr val="5FCBE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414FCF-F102-C2A7-5E3D-5AC19B2B29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0161" y="3743635"/>
            <a:ext cx="7107841" cy="1251722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475C0F-033E-9BA7-9FC5-FAF66F47C7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5EB2ED-C84D-0A23-1B77-58C4D8DBFF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27B2FE-519C-090F-2BD9-0461BEC698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C911F1-BF68-4278-AC0E-942C7DBAF5D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035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9F72-B614-E90A-E715-9540325B67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093EC-7D0F-7F09-4104-BE702B0E403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B7995-A25F-8AB5-00A0-7EFE5010AC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FB420-32BF-B715-90F5-27BDD4BED0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8D91B-717F-425B-F1C2-66928945B0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54E545-B680-4EE9-8860-7B9FFFA64ED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04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1A37A-A64E-7D60-254F-F889C18B8D4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87995" y="503998"/>
            <a:ext cx="1078918" cy="4342321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7FC59-60F5-C009-6BB2-1FFD010AB58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60161" y="503998"/>
            <a:ext cx="5837401" cy="434232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0CCB-7B06-920F-D08C-C318C0EC49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EE517-11BE-A68E-FB90-CDD2441633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356A-47F8-EEF1-DA05-AE3A5FB489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DD1251-FB2B-4446-9E5D-DC5DC06E54B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24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576A-D03C-995D-C599-CF1C10E843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0E2F-0F65-5BBF-8049-7C752437CC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0161" y="1786316"/>
            <a:ext cx="7107841" cy="3208684"/>
          </a:xfrm>
        </p:spPr>
        <p:txBody>
          <a:bodyPr/>
          <a:lstStyle>
            <a:lvl1pPr marL="283683" indent="-283683">
              <a:spcBef>
                <a:spcPts val="825"/>
              </a:spcBef>
              <a:buClr>
                <a:srgbClr val="5FCBEF"/>
              </a:buClr>
              <a:buSzPct val="80000"/>
              <a:buFont typeface="Wingdings 3"/>
              <a:buChar char=""/>
              <a:defRPr sz="1490">
                <a:solidFill>
                  <a:srgbClr val="404040"/>
                </a:solidFill>
              </a:defRPr>
            </a:lvl1pPr>
            <a:lvl2pPr marL="614156" marR="0" lvl="1" indent="-236162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32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2pPr>
            <a:lvl3pPr marL="944995" marR="0" lvl="2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16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3pPr>
            <a:lvl4pPr marL="1322999" marR="0" lvl="3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4pPr>
            <a:lvl5pPr marL="1701003" marR="0" lvl="4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2181F-894D-A578-B5A6-C2E2BE3CBD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2D00-9B3C-8539-00DF-9D1C92F8B6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64478-5C14-4093-E994-0A3760552D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87F5EE-1515-4921-8FFD-9736F670D04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1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0F16-DD73-7687-C37D-2F93DD36E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61" y="2233083"/>
            <a:ext cx="7107841" cy="1510195"/>
          </a:xfrm>
        </p:spPr>
        <p:txBody>
          <a:bodyPr anchor="b"/>
          <a:lstStyle>
            <a:lvl1pPr>
              <a:defRPr sz="331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FA10E-837F-6370-C261-861E2359A5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0161" y="3743635"/>
            <a:ext cx="7107841" cy="711357"/>
          </a:xfrm>
        </p:spPr>
        <p:txBody>
          <a:bodyPr/>
          <a:lstStyle>
            <a:lvl1pPr marL="0" indent="0">
              <a:defRPr sz="166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29B32-EBD9-1F62-ECDB-3881397D0C2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C2E4A-D3DC-28DC-B460-8BEBA6D06B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9A5A8-F093-014B-BB55-3201946A05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606FBD-9F25-4CE6-BC48-F8C151F1069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91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7583-067F-5F41-363A-ABF5EEE1AB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685A-D5F9-F42D-7713-226E738729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0161" y="1786316"/>
            <a:ext cx="3459595" cy="3208684"/>
          </a:xfrm>
        </p:spPr>
        <p:txBody>
          <a:bodyPr/>
          <a:lstStyle>
            <a:lvl1pPr marL="283683" indent="-283683">
              <a:spcBef>
                <a:spcPts val="825"/>
              </a:spcBef>
              <a:buClr>
                <a:srgbClr val="5FCBEF"/>
              </a:buClr>
              <a:buSzPct val="80000"/>
              <a:buFont typeface="Wingdings 3"/>
              <a:buChar char=""/>
              <a:defRPr sz="1490">
                <a:solidFill>
                  <a:srgbClr val="404040"/>
                </a:solidFill>
              </a:defRPr>
            </a:lvl1pPr>
            <a:lvl2pPr marL="614156" marR="0" lvl="1" indent="-236162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32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2pPr>
            <a:lvl3pPr marL="944995" marR="0" lvl="2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16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3pPr>
            <a:lvl4pPr marL="1322999" marR="0" lvl="3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4pPr>
            <a:lvl5pPr marL="1701003" marR="0" lvl="4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870CA-FF8A-F26D-E183-DE4C086B85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08397" y="1786316"/>
            <a:ext cx="3459595" cy="3208684"/>
          </a:xfrm>
        </p:spPr>
        <p:txBody>
          <a:bodyPr/>
          <a:lstStyle>
            <a:lvl1pPr marL="283683" indent="-283683">
              <a:spcBef>
                <a:spcPts val="825"/>
              </a:spcBef>
              <a:buClr>
                <a:srgbClr val="5FCBEF"/>
              </a:buClr>
              <a:buSzPct val="80000"/>
              <a:buFont typeface="Wingdings 3"/>
              <a:buChar char=""/>
              <a:defRPr sz="1490">
                <a:solidFill>
                  <a:srgbClr val="404040"/>
                </a:solidFill>
              </a:defRPr>
            </a:lvl1pPr>
            <a:lvl2pPr marL="614156" marR="0" lvl="1" indent="-236162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32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2pPr>
            <a:lvl3pPr marL="944995" marR="0" lvl="2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16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3pPr>
            <a:lvl4pPr marL="1322999" marR="0" lvl="3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4pPr>
            <a:lvl5pPr marL="1701003" marR="0" lvl="4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83832-2267-DCB6-5B36-FCA0E2EB5E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DCB8D-FEEF-36DB-3D4D-39076D55BF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67519-234C-AC49-FA5E-933532EED3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E10953-965E-474A-BCBF-7C15D411AD0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64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44DB-323D-4FF1-2AD6-AE0234DA7F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D283C-1DB8-DB0F-A863-C0AB709991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8716" y="1786682"/>
            <a:ext cx="3460683" cy="476640"/>
          </a:xfrm>
        </p:spPr>
        <p:txBody>
          <a:bodyPr anchor="b"/>
          <a:lstStyle>
            <a:lvl1pPr marL="0" indent="0">
              <a:defRPr sz="198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F2F49-14D6-6079-8BB2-C8B15CA910D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716" y="2263322"/>
            <a:ext cx="3460683" cy="2732044"/>
          </a:xfrm>
        </p:spPr>
        <p:txBody>
          <a:bodyPr/>
          <a:lstStyle>
            <a:lvl1pPr marL="283683" indent="-283683">
              <a:spcBef>
                <a:spcPts val="825"/>
              </a:spcBef>
              <a:buClr>
                <a:srgbClr val="5FCBEF"/>
              </a:buClr>
              <a:buSzPct val="80000"/>
              <a:buFont typeface="Wingdings 3"/>
              <a:buChar char=""/>
              <a:defRPr sz="1490">
                <a:solidFill>
                  <a:srgbClr val="404040"/>
                </a:solidFill>
              </a:defRPr>
            </a:lvl1pPr>
            <a:lvl2pPr marL="614156" marR="0" lvl="1" indent="-236162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32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2pPr>
            <a:lvl3pPr marL="944995" marR="0" lvl="2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16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3pPr>
            <a:lvl4pPr marL="1322999" marR="0" lvl="3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4pPr>
            <a:lvl5pPr marL="1701003" marR="0" lvl="4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0EF05-E65C-1D95-5303-3F52991826B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207318" y="1786682"/>
            <a:ext cx="3460683" cy="476640"/>
          </a:xfrm>
        </p:spPr>
        <p:txBody>
          <a:bodyPr anchor="b"/>
          <a:lstStyle>
            <a:lvl1pPr marL="0" indent="0">
              <a:buNone/>
              <a:defRPr sz="198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1915B-76B8-8A51-5D02-4664B25F32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07318" y="2263322"/>
            <a:ext cx="3460683" cy="2732044"/>
          </a:xfrm>
        </p:spPr>
        <p:txBody>
          <a:bodyPr/>
          <a:lstStyle>
            <a:lvl1pPr marL="283683" indent="-283683">
              <a:spcBef>
                <a:spcPts val="825"/>
              </a:spcBef>
              <a:buClr>
                <a:srgbClr val="5FCBEF"/>
              </a:buClr>
              <a:buSzPct val="80000"/>
              <a:buFont typeface="Wingdings 3"/>
              <a:buChar char=""/>
              <a:defRPr sz="1490">
                <a:solidFill>
                  <a:srgbClr val="404040"/>
                </a:solidFill>
              </a:defRPr>
            </a:lvl1pPr>
            <a:lvl2pPr marL="614156" marR="0" lvl="1" indent="-236162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32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2pPr>
            <a:lvl3pPr marL="944995" marR="0" lvl="2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16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3pPr>
            <a:lvl4pPr marL="1322999" marR="0" lvl="3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4pPr>
            <a:lvl5pPr marL="1701003" marR="0" lvl="4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BC0AF-3870-05FB-91F9-7D9DF7E9AE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B6B4A-2564-918F-1668-D4CB2378D7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A83DF-95DB-0E91-D8DB-1E714C8267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CB91C8-932C-41BB-A170-8DF73F71060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43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7DB3-38D5-57CE-9048-CC48C88930E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6E86F-A16A-A1FC-E567-6ACA8EE892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DE1EC-D953-569B-805D-7158494692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039A5-CBC5-C2BB-8F41-6333A17039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955139-D783-4364-B757-3E7E8046CC1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4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FC8E7-0968-6C81-4FA5-58F97054FD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7B5C4-3040-C546-9E7F-8B64015EED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9AD7E-FEFA-65D7-7D70-B4D2FBAE69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7BDDA8-C234-4F97-90CF-72F3DA0C79C9}" type="slidenum"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0B884B9-1DF6-95E7-9C2B-A9E4CCC17B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2000" cy="946440"/>
          </a:xfrm>
        </p:spPr>
        <p:txBody>
          <a:bodyPr lIns="0" tIns="0" rIns="0" bIns="0" anchor="ctr" anchorCtr="1"/>
          <a:lstStyle>
            <a:lvl1pPr algn="ctr" hangingPunct="0">
              <a:defRPr sz="4400">
                <a:latin typeface="Liberation Sans" pitchFamily="18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3D4853-4510-E009-12F1-431A519CFA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2000" cy="3288603"/>
          </a:xfrm>
        </p:spPr>
        <p:txBody>
          <a:bodyPr lIns="0" tIns="0" rIns="0" bIns="0"/>
          <a:lstStyle>
            <a:lvl1pPr hangingPunct="0">
              <a:spcBef>
                <a:spcPts val="1415"/>
              </a:spcBef>
              <a:buNone/>
              <a:defRPr sz="3200">
                <a:latin typeface="Liberation Sans" pitchFamily="18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5236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59D9-B574-25CD-342F-143ACD6E6F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61" y="1239121"/>
            <a:ext cx="3187077" cy="1056954"/>
          </a:xfrm>
        </p:spPr>
        <p:txBody>
          <a:bodyPr anchor="b"/>
          <a:lstStyle>
            <a:lvl1pPr>
              <a:defRPr sz="166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6FE7E-1B22-E18C-2700-827A054CF6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36235" y="425881"/>
            <a:ext cx="3731757" cy="4569476"/>
          </a:xfrm>
        </p:spPr>
        <p:txBody>
          <a:bodyPr/>
          <a:lstStyle>
            <a:lvl1pPr marL="283683" indent="-283683">
              <a:spcBef>
                <a:spcPts val="825"/>
              </a:spcBef>
              <a:buClr>
                <a:srgbClr val="5FCBEF"/>
              </a:buClr>
              <a:buSzPct val="80000"/>
              <a:buFont typeface="Wingdings 3"/>
              <a:buChar char=""/>
              <a:defRPr sz="1490">
                <a:solidFill>
                  <a:srgbClr val="404040"/>
                </a:solidFill>
              </a:defRPr>
            </a:lvl1pPr>
            <a:lvl2pPr marL="614156" marR="0" lvl="1" indent="-236162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32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2pPr>
            <a:lvl3pPr marL="944995" marR="0" lvl="2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116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3pPr>
            <a:lvl4pPr marL="1322999" marR="0" lvl="3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4pPr>
            <a:lvl5pPr marL="1701003" marR="0" lvl="4" indent="-188997" algn="l" defTabSz="914400" rtl="0" fontAlgn="auto" hangingPunct="1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/>
              <a:buChar char=""/>
              <a:tabLst/>
              <a:defRPr lang="fr-FR" sz="990" b="0" i="0" u="none" strike="noStrike" kern="1200" cap="none" spc="0" baseline="0">
                <a:solidFill>
                  <a:srgbClr val="40404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rebuchet MS" pitchFamily="18"/>
                <a:ea typeface="Microsoft YaHei" pitchFamily="2"/>
                <a:cs typeface="Arial" pitchFamily="2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3EF59-4694-2A5A-4844-20E23DCC1EF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0161" y="2296076"/>
            <a:ext cx="3187077" cy="2136961"/>
          </a:xfrm>
        </p:spPr>
        <p:txBody>
          <a:bodyPr/>
          <a:lstStyle>
            <a:lvl1pPr marL="0" indent="0">
              <a:defRPr sz="116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F6ACD-EAA2-8D1E-3702-345DCAD33C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6D95F-876A-6BAF-206F-0C6CF9E766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B6E05-0FC7-53E5-1C43-3C295D9066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DA6536-EE48-4E71-8630-EB03E9C6DBC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68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3381-6EBF-5D61-0110-3556F05250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61" y="3969355"/>
            <a:ext cx="7107841" cy="468721"/>
          </a:xfrm>
        </p:spPr>
        <p:txBody>
          <a:bodyPr anchor="b"/>
          <a:lstStyle>
            <a:lvl1pPr>
              <a:defRPr sz="198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2ED5E-4A70-9918-AFFB-1BC7CA9539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0161" y="503998"/>
            <a:ext cx="7107841" cy="3179880"/>
          </a:xfrm>
        </p:spPr>
        <p:txBody>
          <a:bodyPr anchorCtr="1"/>
          <a:lstStyle>
            <a:lvl1pPr algn="ctr">
              <a:spcBef>
                <a:spcPts val="825"/>
              </a:spcBef>
              <a:defRPr sz="1320">
                <a:solidFill>
                  <a:srgbClr val="404040"/>
                </a:solidFill>
              </a:defRPr>
            </a:lvl1pPr>
          </a:lstStyle>
          <a:p>
            <a:pPr lvl="0"/>
            <a:r>
              <a:rPr lang="fr-FR"/>
              <a:t>Cliquez sur l'icône pour ajouter une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98B0DE-FF41-3980-62B9-814A821538B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0161" y="4438076"/>
            <a:ext cx="7107841" cy="557281"/>
          </a:xfrm>
        </p:spPr>
        <p:txBody>
          <a:bodyPr/>
          <a:lstStyle>
            <a:lvl1pPr marL="0" indent="0">
              <a:defRPr sz="99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D770E4DA-E0F9-695F-2317-114BF688AA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279B629-E257-069A-0307-6E42282717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5D070-07EF-4A27-9D32-B2F393BD9153}" type="slidenum">
              <a:t>‹N°›</a:t>
            </a:fld>
            <a:endParaRPr lang="fr-FR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115E8C9-DBA0-2844-FF80-FF6C935429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85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>
            <a:extLst>
              <a:ext uri="{FF2B5EF4-FFF2-40B4-BE49-F238E27FC236}">
                <a16:creationId xmlns:a16="http://schemas.microsoft.com/office/drawing/2014/main" id="{49F5FF6F-577C-2B0F-E406-067703BB555E}"/>
              </a:ext>
            </a:extLst>
          </p:cNvPr>
          <p:cNvGrpSpPr/>
          <p:nvPr/>
        </p:nvGrpSpPr>
        <p:grpSpPr>
          <a:xfrm>
            <a:off x="0" y="-6839"/>
            <a:ext cx="10080720" cy="5677564"/>
            <a:chOff x="0" y="-6839"/>
            <a:chExt cx="10080720" cy="5677564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FAB9DBDE-D9FF-1201-DE6A-CCE5F4E02C08}"/>
                </a:ext>
              </a:extLst>
            </p:cNvPr>
            <p:cNvCxnSpPr/>
            <p:nvPr/>
          </p:nvCxnSpPr>
          <p:spPr>
            <a:xfrm>
              <a:off x="7748278" y="0"/>
              <a:ext cx="1007998" cy="5670715"/>
            </a:xfrm>
            <a:prstGeom prst="straightConnector1">
              <a:avLst/>
            </a:prstGeom>
            <a:noFill/>
            <a:ln w="9363" cap="rnd">
              <a:solidFill>
                <a:srgbClr val="5FCBEF">
                  <a:alpha val="70000"/>
                </a:srgbClr>
              </a:solidFill>
              <a:prstDash val="solid"/>
              <a:miter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5821AD73-28FC-3BE4-F457-905BC4A45680}"/>
                </a:ext>
              </a:extLst>
            </p:cNvPr>
            <p:cNvCxnSpPr/>
            <p:nvPr/>
          </p:nvCxnSpPr>
          <p:spPr>
            <a:xfrm flipH="1">
              <a:off x="6139437" y="3044156"/>
              <a:ext cx="3938403" cy="2626559"/>
            </a:xfrm>
            <a:prstGeom prst="straightConnector1">
              <a:avLst/>
            </a:prstGeom>
            <a:noFill/>
            <a:ln w="9363" cap="rnd">
              <a:solidFill>
                <a:srgbClr val="5FCBEF">
                  <a:alpha val="70000"/>
                </a:srgbClr>
              </a:solidFill>
              <a:prstDash val="solid"/>
              <a:miter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D1FF1A90-424E-04B3-B504-4E66062143DA}"/>
                </a:ext>
              </a:extLst>
            </p:cNvPr>
            <p:cNvSpPr/>
            <p:nvPr/>
          </p:nvSpPr>
          <p:spPr>
            <a:xfrm>
              <a:off x="7591321" y="-6839"/>
              <a:ext cx="2486518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DE78BE65-17F4-ED5D-4D80-1E029FCB2828}"/>
                </a:ext>
              </a:extLst>
            </p:cNvPr>
            <p:cNvSpPr/>
            <p:nvPr/>
          </p:nvSpPr>
          <p:spPr>
            <a:xfrm>
              <a:off x="7940521" y="-6839"/>
              <a:ext cx="2140198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67C839A8-241C-6AB9-A432-E2DC2B829E32}"/>
                </a:ext>
              </a:extLst>
            </p:cNvPr>
            <p:cNvSpPr/>
            <p:nvPr/>
          </p:nvSpPr>
          <p:spPr>
            <a:xfrm>
              <a:off x="7385398" y="2520360"/>
              <a:ext cx="2695322" cy="31503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0"/>
                <a:gd name="f9" fmla="abs f3"/>
                <a:gd name="f10" fmla="abs f4"/>
                <a:gd name="f11" fmla="abs f5"/>
                <a:gd name="f12" fmla="*/ f8 f0 1"/>
                <a:gd name="f13" fmla="?: f9 f3 1"/>
                <a:gd name="f14" fmla="?: f10 f4 1"/>
                <a:gd name="f15" fmla="?: f11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+- f26 0 f6"/>
                <a:gd name="f29" fmla="+- f25 0 f6"/>
                <a:gd name="f30" fmla="*/ f26 f22 1"/>
                <a:gd name="f31" fmla="*/ f25 f22 1"/>
                <a:gd name="f32" fmla="*/ f28 1 2"/>
                <a:gd name="f33" fmla="*/ f29 1 2"/>
                <a:gd name="f34" fmla="*/ f29 f7 1"/>
                <a:gd name="f35" fmla="+- f6 f32 0"/>
                <a:gd name="f36" fmla="*/ f34 1 200000"/>
                <a:gd name="f37" fmla="*/ f34 1 100000"/>
                <a:gd name="f38" fmla="+- f36 f33 0"/>
                <a:gd name="f39" fmla="*/ f36 f22 1"/>
                <a:gd name="f40" fmla="*/ f35 f22 1"/>
                <a:gd name="f41" fmla="*/ f37 f22 1"/>
                <a:gd name="f42" fmla="*/ f38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41" y="f27"/>
                </a:cxn>
                <a:cxn ang="f21">
                  <a:pos x="f39" y="f40"/>
                </a:cxn>
                <a:cxn ang="f21">
                  <a:pos x="f27" y="f30"/>
                </a:cxn>
                <a:cxn ang="f21">
                  <a:pos x="f41" y="f30"/>
                </a:cxn>
                <a:cxn ang="f21">
                  <a:pos x="f31" y="f30"/>
                </a:cxn>
                <a:cxn ang="f21">
                  <a:pos x="f42" y="f40"/>
                </a:cxn>
              </a:cxnLst>
              <a:rect l="f39" t="f40" r="f42" b="f30"/>
              <a:pathLst>
                <a:path>
                  <a:moveTo>
                    <a:pt x="f27" y="f30"/>
                  </a:moveTo>
                  <a:lnTo>
                    <a:pt x="f41" y="f27"/>
                  </a:lnTo>
                  <a:lnTo>
                    <a:pt x="f31" y="f30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57116154-EF41-0233-AD89-25E7D1BE17E6}"/>
                </a:ext>
              </a:extLst>
            </p:cNvPr>
            <p:cNvSpPr/>
            <p:nvPr/>
          </p:nvSpPr>
          <p:spPr>
            <a:xfrm>
              <a:off x="7718038" y="-6839"/>
              <a:ext cx="2360157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3E430C78-EAF2-7DF6-6495-FAE94BF95AE8}"/>
                </a:ext>
              </a:extLst>
            </p:cNvPr>
            <p:cNvSpPr/>
            <p:nvPr/>
          </p:nvSpPr>
          <p:spPr>
            <a:xfrm>
              <a:off x="9011155" y="-6839"/>
              <a:ext cx="1066684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7083D48D-728E-C6B5-8183-ECBA183E05F6}"/>
                </a:ext>
              </a:extLst>
            </p:cNvPr>
            <p:cNvSpPr/>
            <p:nvPr/>
          </p:nvSpPr>
          <p:spPr>
            <a:xfrm>
              <a:off x="9044641" y="-6839"/>
              <a:ext cx="1033555" cy="56775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36292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DBB42C76-DD3C-561F-5EA1-3F975FF4369B}"/>
                </a:ext>
              </a:extLst>
            </p:cNvPr>
            <p:cNvSpPr/>
            <p:nvPr/>
          </p:nvSpPr>
          <p:spPr>
            <a:xfrm>
              <a:off x="8575563" y="2968197"/>
              <a:ext cx="1502642" cy="2702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0"/>
                <a:gd name="f9" fmla="abs f3"/>
                <a:gd name="f10" fmla="abs f4"/>
                <a:gd name="f11" fmla="abs f5"/>
                <a:gd name="f12" fmla="*/ f8 f0 1"/>
                <a:gd name="f13" fmla="?: f9 f3 1"/>
                <a:gd name="f14" fmla="?: f10 f4 1"/>
                <a:gd name="f15" fmla="?: f11 f5 1"/>
                <a:gd name="f16" fmla="*/ f12 1 f2"/>
                <a:gd name="f17" fmla="*/ f13 1 21600"/>
                <a:gd name="f18" fmla="*/ f14 1 21600"/>
                <a:gd name="f19" fmla="*/ 21600 f13 1"/>
                <a:gd name="f20" fmla="*/ 21600 f14 1"/>
                <a:gd name="f21" fmla="+- f16 0 f1"/>
                <a:gd name="f22" fmla="min f18 f17"/>
                <a:gd name="f23" fmla="*/ f19 1 f15"/>
                <a:gd name="f24" fmla="*/ f20 1 f15"/>
                <a:gd name="f25" fmla="val f23"/>
                <a:gd name="f26" fmla="val f24"/>
                <a:gd name="f27" fmla="*/ f6 f22 1"/>
                <a:gd name="f28" fmla="+- f26 0 f6"/>
                <a:gd name="f29" fmla="+- f25 0 f6"/>
                <a:gd name="f30" fmla="*/ f26 f22 1"/>
                <a:gd name="f31" fmla="*/ f25 f22 1"/>
                <a:gd name="f32" fmla="*/ f28 1 2"/>
                <a:gd name="f33" fmla="*/ f29 1 2"/>
                <a:gd name="f34" fmla="*/ f29 f7 1"/>
                <a:gd name="f35" fmla="+- f6 f32 0"/>
                <a:gd name="f36" fmla="*/ f34 1 200000"/>
                <a:gd name="f37" fmla="*/ f34 1 100000"/>
                <a:gd name="f38" fmla="+- f36 f33 0"/>
                <a:gd name="f39" fmla="*/ f36 f22 1"/>
                <a:gd name="f40" fmla="*/ f35 f22 1"/>
                <a:gd name="f41" fmla="*/ f37 f22 1"/>
                <a:gd name="f42" fmla="*/ f38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41" y="f27"/>
                </a:cxn>
                <a:cxn ang="f21">
                  <a:pos x="f39" y="f40"/>
                </a:cxn>
                <a:cxn ang="f21">
                  <a:pos x="f27" y="f30"/>
                </a:cxn>
                <a:cxn ang="f21">
                  <a:pos x="f41" y="f30"/>
                </a:cxn>
                <a:cxn ang="f21">
                  <a:pos x="f31" y="f30"/>
                </a:cxn>
                <a:cxn ang="f21">
                  <a:pos x="f42" y="f40"/>
                </a:cxn>
              </a:cxnLst>
              <a:rect l="f39" t="f40" r="f42" b="f30"/>
              <a:pathLst>
                <a:path>
                  <a:moveTo>
                    <a:pt x="f27" y="f30"/>
                  </a:moveTo>
                  <a:lnTo>
                    <a:pt x="f41" y="f27"/>
                  </a:lnTo>
                  <a:lnTo>
                    <a:pt x="f31" y="f30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8F3D5EB3-8A6C-D3A7-395E-BC0ADEC0F7B1}"/>
                </a:ext>
              </a:extLst>
            </p:cNvPr>
            <p:cNvSpPr/>
            <p:nvPr/>
          </p:nvSpPr>
          <p:spPr>
            <a:xfrm>
              <a:off x="0" y="3318476"/>
              <a:ext cx="371154" cy="23522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0"/>
                <a:gd name="f8" fmla="abs f3"/>
                <a:gd name="f9" fmla="abs f4"/>
                <a:gd name="f10" fmla="abs f5"/>
                <a:gd name="f11" fmla="*/ f7 f0 1"/>
                <a:gd name="f12" fmla="?: f8 f3 1"/>
                <a:gd name="f13" fmla="?: f9 f4 1"/>
                <a:gd name="f14" fmla="?: f10 f5 1"/>
                <a:gd name="f15" fmla="*/ f11 1 f2"/>
                <a:gd name="f16" fmla="*/ f12 1 21600"/>
                <a:gd name="f17" fmla="*/ f13 1 21600"/>
                <a:gd name="f18" fmla="*/ 21600 f12 1"/>
                <a:gd name="f19" fmla="*/ 21600 f13 1"/>
                <a:gd name="f20" fmla="+- f15 0 f1"/>
                <a:gd name="f21" fmla="min f17 f16"/>
                <a:gd name="f22" fmla="*/ f18 1 f14"/>
                <a:gd name="f23" fmla="*/ f19 1 f14"/>
                <a:gd name="f24" fmla="val f22"/>
                <a:gd name="f25" fmla="val f23"/>
                <a:gd name="f26" fmla="*/ f6 f21 1"/>
                <a:gd name="f27" fmla="+- f25 0 f6"/>
                <a:gd name="f28" fmla="+- f24 0 f6"/>
                <a:gd name="f29" fmla="*/ f25 f21 1"/>
                <a:gd name="f30" fmla="*/ f24 f21 1"/>
                <a:gd name="f31" fmla="*/ f27 1 2"/>
                <a:gd name="f32" fmla="*/ f28 1 2"/>
                <a:gd name="f33" fmla="*/ f28 f6 1"/>
                <a:gd name="f34" fmla="+- f6 f31 0"/>
                <a:gd name="f35" fmla="*/ f33 1 200000"/>
                <a:gd name="f36" fmla="*/ f33 1 100000"/>
                <a:gd name="f37" fmla="+- f35 f32 0"/>
                <a:gd name="f38" fmla="*/ f35 f21 1"/>
                <a:gd name="f39" fmla="*/ f34 f21 1"/>
                <a:gd name="f40" fmla="*/ f36 f21 1"/>
                <a:gd name="f41" fmla="*/ f37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">
                  <a:pos x="f40" y="f26"/>
                </a:cxn>
                <a:cxn ang="f20">
                  <a:pos x="f38" y="f39"/>
                </a:cxn>
                <a:cxn ang="f20">
                  <a:pos x="f26" y="f29"/>
                </a:cxn>
                <a:cxn ang="f20">
                  <a:pos x="f40" y="f29"/>
                </a:cxn>
                <a:cxn ang="f20">
                  <a:pos x="f30" y="f29"/>
                </a:cxn>
                <a:cxn ang="f20">
                  <a:pos x="f41" y="f39"/>
                </a:cxn>
              </a:cxnLst>
              <a:rect l="f38" t="f39" r="f41" b="f29"/>
              <a:pathLst>
                <a:path>
                  <a:moveTo>
                    <a:pt x="f26" y="f29"/>
                  </a:moveTo>
                  <a:lnTo>
                    <a:pt x="f40" y="f26"/>
                  </a:lnTo>
                  <a:lnTo>
                    <a:pt x="f30" y="f29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endParaRPr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3998161-65ED-746D-3913-448E3B69C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61" y="503998"/>
            <a:ext cx="7107841" cy="10922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97CF491-084E-4C4B-7773-9631B4A49E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0161" y="1786316"/>
            <a:ext cx="7107841" cy="3208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A9DC52C-E848-6886-919F-6912F8BCF47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957279" y="4995358"/>
            <a:ext cx="753840" cy="3020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8A379B9-3A65-0D49-FC18-4147EFF1915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60161" y="4995358"/>
            <a:ext cx="5207041" cy="3020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96CF5A2-6ACC-C9DE-E9C4-AD1C85BDD6D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102803" y="4995358"/>
            <a:ext cx="564843" cy="3020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750" b="0" i="0" u="none" strike="noStrike" kern="1200" cap="none" spc="0" baseline="0">
                <a:solidFill>
                  <a:srgbClr val="5FCBEF"/>
                </a:solidFill>
                <a:uFillTx/>
                <a:latin typeface="Trebuchet MS"/>
                <a:ea typeface="Segoe UI" pitchFamily="2"/>
                <a:cs typeface="Tahoma" pitchFamily="2"/>
              </a:defRPr>
            </a:lvl1pPr>
          </a:lstStyle>
          <a:p>
            <a:pPr lvl="0"/>
            <a:fld id="{8A773F18-0E0A-491F-BA6E-7A9CCE680B3C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2980" b="0" i="0" u="none" strike="noStrike" kern="1200" cap="none" spc="0" baseline="0">
          <a:solidFill>
            <a:srgbClr val="5FCBEF"/>
          </a:solidFill>
          <a:highlight>
            <a:scrgbClr r="0" g="0" b="0">
              <a:alpha val="0"/>
            </a:scrgbClr>
          </a:highlight>
          <a:uFillTx/>
          <a:latin typeface="Trebuchet MS" pitchFamily="18"/>
          <a:ea typeface="Microsoft YaHei" pitchFamily="2"/>
          <a:cs typeface="Arial" pitchFamily="2"/>
        </a:defRPr>
      </a:lvl1pPr>
    </p:titleStyle>
    <p:bodyStyle>
      <a:lvl1pPr marL="283683" marR="0" lvl="0" indent="-283683" algn="l" defTabSz="914400" rtl="0" fontAlgn="auto" hangingPunct="1">
        <a:lnSpc>
          <a:spcPct val="100000"/>
        </a:lnSpc>
        <a:spcBef>
          <a:spcPts val="825"/>
        </a:spcBef>
        <a:spcAft>
          <a:spcPts val="0"/>
        </a:spcAft>
        <a:buSzPct val="45000"/>
        <a:buFont typeface="OpenSymbol"/>
        <a:buChar char="●"/>
        <a:tabLst/>
        <a:defRPr lang="fr-FR" sz="1490" b="0" i="0" u="none" strike="noStrike" kern="1200" cap="none" spc="0" baseline="0">
          <a:solidFill>
            <a:srgbClr val="404040"/>
          </a:solidFill>
          <a:highlight>
            <a:scrgbClr r="0" g="0" b="0">
              <a:alpha val="0"/>
            </a:scrgbClr>
          </a:highlight>
          <a:uFillTx/>
          <a:latin typeface="Trebuchet MS" pitchFamily="18"/>
          <a:ea typeface="Microsoft YaHei" pitchFamily="2"/>
          <a:cs typeface="Arial" pitchFamily="2"/>
        </a:defRPr>
      </a:lvl1pPr>
      <a:lvl2pPr marL="614156" marR="0" lvl="1" indent="-236162" algn="l" defTabSz="914400" rtl="0" fontAlgn="auto" hangingPunct="1">
        <a:lnSpc>
          <a:spcPct val="100000"/>
        </a:lnSpc>
        <a:spcBef>
          <a:spcPts val="825"/>
        </a:spcBef>
        <a:spcAft>
          <a:spcPts val="0"/>
        </a:spcAft>
        <a:buSzPct val="75000"/>
        <a:buFont typeface="OpenSymbol"/>
        <a:buChar char="–"/>
        <a:tabLst/>
        <a:defRPr lang="fr-FR" sz="1320" b="0" i="0" u="none" strike="noStrike" kern="1200" cap="none" spc="0" baseline="0">
          <a:solidFill>
            <a:srgbClr val="404040"/>
          </a:solidFill>
          <a:highlight>
            <a:scrgbClr r="0" g="0" b="0">
              <a:alpha val="0"/>
            </a:scrgbClr>
          </a:highlight>
          <a:uFillTx/>
          <a:latin typeface="Trebuchet MS" pitchFamily="18"/>
          <a:ea typeface="Microsoft YaHei" pitchFamily="2"/>
          <a:cs typeface="Arial" pitchFamily="2"/>
        </a:defRPr>
      </a:lvl2pPr>
      <a:lvl3pPr marL="944995" marR="0" lvl="2" indent="-188997" algn="l" defTabSz="914400" rtl="0" fontAlgn="auto" hangingPunct="1">
        <a:lnSpc>
          <a:spcPct val="100000"/>
        </a:lnSpc>
        <a:spcBef>
          <a:spcPts val="825"/>
        </a:spcBef>
        <a:spcAft>
          <a:spcPts val="0"/>
        </a:spcAft>
        <a:buSzPct val="45000"/>
        <a:buFont typeface="OpenSymbol"/>
        <a:buChar char="●"/>
        <a:tabLst/>
        <a:defRPr lang="fr-FR" sz="1160" b="0" i="0" u="none" strike="noStrike" kern="1200" cap="none" spc="0" baseline="0">
          <a:solidFill>
            <a:srgbClr val="404040"/>
          </a:solidFill>
          <a:highlight>
            <a:scrgbClr r="0" g="0" b="0">
              <a:alpha val="0"/>
            </a:scrgbClr>
          </a:highlight>
          <a:uFillTx/>
          <a:latin typeface="Trebuchet MS" pitchFamily="18"/>
          <a:ea typeface="Microsoft YaHei" pitchFamily="2"/>
          <a:cs typeface="Arial" pitchFamily="2"/>
        </a:defRPr>
      </a:lvl3pPr>
      <a:lvl4pPr marL="1322999" marR="0" lvl="3" indent="-188997" algn="l" defTabSz="914400" rtl="0" fontAlgn="auto" hangingPunct="1">
        <a:lnSpc>
          <a:spcPct val="100000"/>
        </a:lnSpc>
        <a:spcBef>
          <a:spcPts val="825"/>
        </a:spcBef>
        <a:spcAft>
          <a:spcPts val="0"/>
        </a:spcAft>
        <a:buSzPct val="75000"/>
        <a:buFont typeface="OpenSymbol"/>
        <a:buChar char="–"/>
        <a:tabLst/>
        <a:defRPr lang="fr-FR" sz="990" b="0" i="0" u="none" strike="noStrike" kern="1200" cap="none" spc="0" baseline="0">
          <a:solidFill>
            <a:srgbClr val="404040"/>
          </a:solidFill>
          <a:highlight>
            <a:scrgbClr r="0" g="0" b="0">
              <a:alpha val="0"/>
            </a:scrgbClr>
          </a:highlight>
          <a:uFillTx/>
          <a:latin typeface="Trebuchet MS" pitchFamily="18"/>
          <a:ea typeface="Microsoft YaHei" pitchFamily="2"/>
          <a:cs typeface="Arial" pitchFamily="2"/>
        </a:defRPr>
      </a:lvl4pPr>
      <a:lvl5pPr marL="1701003" marR="0" lvl="4" indent="-188997" algn="l" defTabSz="914400" rtl="0" fontAlgn="auto" hangingPunct="1">
        <a:lnSpc>
          <a:spcPct val="100000"/>
        </a:lnSpc>
        <a:spcBef>
          <a:spcPts val="825"/>
        </a:spcBef>
        <a:spcAft>
          <a:spcPts val="0"/>
        </a:spcAft>
        <a:buSzPct val="45000"/>
        <a:buFont typeface="OpenSymbol"/>
        <a:buChar char="●"/>
        <a:tabLst/>
        <a:defRPr lang="fr-FR" sz="990" b="0" i="0" u="none" strike="noStrike" kern="1200" cap="none" spc="0" baseline="0">
          <a:solidFill>
            <a:srgbClr val="404040"/>
          </a:solidFill>
          <a:highlight>
            <a:scrgbClr r="0" g="0" b="0">
              <a:alpha val="0"/>
            </a:scrgbClr>
          </a:highlight>
          <a:uFillTx/>
          <a:latin typeface="Trebuchet MS" pitchFamily="18"/>
          <a:ea typeface="Microsoft YaHei" pitchFamily="2"/>
          <a:cs typeface="Arial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69BA98AA-7982-DBEB-C666-46A63AE3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1413">
            <a:off x="177247" y="2377"/>
            <a:ext cx="1440362" cy="14407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A02E5A9-DCC6-CDDF-0FE5-965FA55079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5363"/>
            <a:ext cx="9070921" cy="947876"/>
          </a:xfrm>
        </p:spPr>
        <p:txBody>
          <a:bodyPr anchorCtr="1"/>
          <a:lstStyle/>
          <a:p>
            <a:pPr lvl="0"/>
            <a:r>
              <a:rPr lang="fr-FR" sz="5400">
                <a:solidFill>
                  <a:srgbClr val="121EF5"/>
                </a:solidFill>
                <a:latin typeface="Gabriola" pitchFamily="82"/>
              </a:rPr>
              <a:t>Entreprise Alain Barrau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198980E6-D228-6721-19F5-69D13435D80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81240" y="2003038"/>
            <a:ext cx="9036000" cy="3442322"/>
          </a:xfrm>
        </p:spPr>
        <p:txBody>
          <a:bodyPr anchor="ctr"/>
          <a:lstStyle/>
          <a:p>
            <a:pPr lvl="0">
              <a:lnSpc>
                <a:spcPct val="80000"/>
              </a:lnSpc>
              <a:buClr>
                <a:srgbClr val="5FCBEF"/>
              </a:buClr>
            </a:pPr>
            <a:r>
              <a:rPr lang="fr-FR" sz="4600">
                <a:solidFill>
                  <a:srgbClr val="9FE0F5"/>
                </a:solidFill>
                <a:latin typeface="Gabriola" pitchFamily="82"/>
              </a:rPr>
              <a:t> </a:t>
            </a:r>
            <a:r>
              <a:rPr lang="fr-FR" sz="4600">
                <a:solidFill>
                  <a:srgbClr val="17B0E4"/>
                </a:solidFill>
                <a:latin typeface="Gabriola" pitchFamily="82"/>
              </a:rPr>
              <a:t>Les entreprises de transport en France</a:t>
            </a:r>
          </a:p>
          <a:p>
            <a:pPr lvl="0">
              <a:lnSpc>
                <a:spcPct val="80000"/>
              </a:lnSpc>
              <a:buClr>
                <a:srgbClr val="5FCBEF"/>
              </a:buClr>
            </a:pPr>
            <a:r>
              <a:rPr lang="fr-FR" sz="4600">
                <a:solidFill>
                  <a:srgbClr val="17B0E4"/>
                </a:solidFill>
                <a:latin typeface="Gabriola" pitchFamily="82"/>
              </a:rPr>
              <a:t> Présentation de l’entreprise</a:t>
            </a:r>
          </a:p>
          <a:p>
            <a:pPr lvl="0">
              <a:lnSpc>
                <a:spcPct val="80000"/>
              </a:lnSpc>
              <a:buClr>
                <a:srgbClr val="5FCBEF"/>
              </a:buClr>
            </a:pPr>
            <a:r>
              <a:rPr lang="fr-FR" sz="4600">
                <a:solidFill>
                  <a:srgbClr val="17B0E4"/>
                </a:solidFill>
                <a:latin typeface="Gabriola" pitchFamily="82"/>
              </a:rPr>
              <a:t> Présentation des métiers</a:t>
            </a:r>
          </a:p>
          <a:p>
            <a:pPr lvl="0">
              <a:lnSpc>
                <a:spcPct val="80000"/>
              </a:lnSpc>
              <a:buClr>
                <a:srgbClr val="5FCBEF"/>
              </a:buClr>
            </a:pPr>
            <a:r>
              <a:rPr lang="fr-FR" sz="4600">
                <a:solidFill>
                  <a:srgbClr val="17B0E4"/>
                </a:solidFill>
                <a:latin typeface="Gabriola" pitchFamily="82"/>
              </a:rPr>
              <a:t>Les camions</a:t>
            </a:r>
          </a:p>
          <a:p>
            <a:pPr marL="0" lvl="0" indent="0" hangingPunct="0">
              <a:spcBef>
                <a:spcPts val="0"/>
              </a:spcBef>
              <a:buClr>
                <a:srgbClr val="34B3FB"/>
              </a:buClr>
            </a:pPr>
            <a:r>
              <a:rPr lang="fr-FR" sz="4600">
                <a:solidFill>
                  <a:srgbClr val="17B0E4"/>
                </a:solidFill>
                <a:latin typeface="Gabriola" pitchFamily="82"/>
              </a:rPr>
              <a:t> Le métier qui nous a le plus marqué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38D83D-1D97-8FA5-6CDF-30E1A83BE5C6}"/>
              </a:ext>
            </a:extLst>
          </p:cNvPr>
          <p:cNvSpPr txBox="1"/>
          <p:nvPr/>
        </p:nvSpPr>
        <p:spPr>
          <a:xfrm>
            <a:off x="2205359" y="1266837"/>
            <a:ext cx="4140000" cy="5475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sng" strike="noStrike" kern="1200" cap="none" spc="0" baseline="0">
                <a:solidFill>
                  <a:srgbClr val="000000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Sommaire :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354EEC4B-9FE4-2A88-49E3-35FA8A66736F}"/>
              </a:ext>
            </a:extLst>
          </p:cNvPr>
          <p:cNvSpPr/>
          <p:nvPr/>
        </p:nvSpPr>
        <p:spPr>
          <a:xfrm>
            <a:off x="1747080" y="319317"/>
            <a:ext cx="5939997" cy="85392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38157" cap="flat">
            <a:solidFill>
              <a:srgbClr val="000000"/>
            </a:solidFill>
            <a:prstDash val="solid"/>
            <a:miter/>
          </a:ln>
        </p:spPr>
        <p:txBody>
          <a:bodyPr vert="horz" wrap="square" lIns="109078" tIns="64081" rIns="109078" bIns="64081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1F19F-C661-84EB-5F3A-2DDE574D22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2000" cy="946440"/>
          </a:xfrm>
        </p:spPr>
        <p:txBody>
          <a:bodyPr lIns="0" tIns="0" rIns="0" bIns="0" anchor="ctr" anchorCtr="1"/>
          <a:lstStyle/>
          <a:p>
            <a:pPr lvl="0" algn="ctr" hangingPunct="0"/>
            <a:r>
              <a:rPr lang="fr-FR" sz="4400">
                <a:latin typeface="Liberation Sans" pitchFamily="18"/>
              </a:rPr>
              <a:t>        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D2ABE666-F264-E612-2546-D13C0B3ABF20}"/>
              </a:ext>
            </a:extLst>
          </p:cNvPr>
          <p:cNvSpPr/>
          <p:nvPr/>
        </p:nvSpPr>
        <p:spPr>
          <a:xfrm>
            <a:off x="5399998" y="179999"/>
            <a:ext cx="4139644" cy="5220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2700"/>
              <a:gd name="f8" fmla="abs f3"/>
              <a:gd name="f9" fmla="abs f4"/>
              <a:gd name="f10" fmla="abs f5"/>
              <a:gd name="f11" fmla="+- 0 0 f1"/>
              <a:gd name="f12" fmla="*/ f7 1 2"/>
              <a:gd name="f13" fmla="*/ f7 2 1"/>
              <a:gd name="f14" fmla="?: f8 f3 1"/>
              <a:gd name="f15" fmla="?: f9 f4 1"/>
              <a:gd name="f16" fmla="?: f10 f5 1"/>
              <a:gd name="f17" fmla="+- f7 f12 0"/>
              <a:gd name="f18" fmla="*/ f12 1 2"/>
              <a:gd name="f19" fmla="+- f6 0 f12"/>
              <a:gd name="f20" fmla="+- f12 0 f6"/>
              <a:gd name="f21" fmla="+- f7 0 f12"/>
              <a:gd name="f22" fmla="+- f12 0 f7"/>
              <a:gd name="f23" fmla="*/ f14 1 21600"/>
              <a:gd name="f24" fmla="*/ f15 1 21600"/>
              <a:gd name="f25" fmla="*/ 21600 f14 1"/>
              <a:gd name="f26" fmla="*/ 21600 f15 1"/>
              <a:gd name="f27" fmla="+- f7 f18 0"/>
              <a:gd name="f28" fmla="+- f12 f18 0"/>
              <a:gd name="f29" fmla="+- f17 0 f7"/>
              <a:gd name="f30" fmla="+- f17 0 f13"/>
              <a:gd name="f31" fmla="+- f13 0 f17"/>
              <a:gd name="f32" fmla="abs f19"/>
              <a:gd name="f33" fmla="?: f19 f11 f1"/>
              <a:gd name="f34" fmla="?: f19 f1 f11"/>
              <a:gd name="f35" fmla="?: f19 f2 f1"/>
              <a:gd name="f36" fmla="?: f19 f1 f2"/>
              <a:gd name="f37" fmla="abs f20"/>
              <a:gd name="f38" fmla="?: f20 f11 f1"/>
              <a:gd name="f39" fmla="?: f20 f1 f11"/>
              <a:gd name="f40" fmla="?: f19 0 f0"/>
              <a:gd name="f41" fmla="?: f19 f0 0"/>
              <a:gd name="f42" fmla="abs f21"/>
              <a:gd name="f43" fmla="?: f21 0 f0"/>
              <a:gd name="f44" fmla="?: f21 f0 0"/>
              <a:gd name="f45" fmla="abs f22"/>
              <a:gd name="f46" fmla="?: f22 f11 f1"/>
              <a:gd name="f47" fmla="?: f22 f1 f11"/>
              <a:gd name="f48" fmla="min f24 f23"/>
              <a:gd name="f49" fmla="*/ f25 1 f16"/>
              <a:gd name="f50" fmla="*/ f26 1 f16"/>
              <a:gd name="f51" fmla="abs f29"/>
              <a:gd name="f52" fmla="?: f29 f11 f1"/>
              <a:gd name="f53" fmla="?: f29 f1 f11"/>
              <a:gd name="f54" fmla="abs f30"/>
              <a:gd name="f55" fmla="?: f30 f11 f1"/>
              <a:gd name="f56" fmla="?: f30 f1 f11"/>
              <a:gd name="f57" fmla="+- f27 0 f17"/>
              <a:gd name="f58" fmla="+- f28 0 f7"/>
              <a:gd name="f59" fmla="+- f17 0 f27"/>
              <a:gd name="f60" fmla="+- f12 0 f28"/>
              <a:gd name="f61" fmla="+- f28 0 f12"/>
              <a:gd name="f62" fmla="abs f31"/>
              <a:gd name="f63" fmla="?: f31 f11 f1"/>
              <a:gd name="f64" fmla="?: f31 f1 f11"/>
              <a:gd name="f65" fmla="?: f31 f2 f1"/>
              <a:gd name="f66" fmla="?: f31 f1 f2"/>
              <a:gd name="f67" fmla="?: f19 f36 f35"/>
              <a:gd name="f68" fmla="?: f19 f35 f36"/>
              <a:gd name="f69" fmla="?: f29 f41 f40"/>
              <a:gd name="f70" fmla="?: f29 f40 f41"/>
              <a:gd name="f71" fmla="?: f30 f44 f43"/>
              <a:gd name="f72" fmla="?: f30 f43 f44"/>
              <a:gd name="f73" fmla="val f49"/>
              <a:gd name="f74" fmla="val f50"/>
              <a:gd name="f75" fmla="?: f19 f52 f53"/>
              <a:gd name="f76" fmla="?: f21 f55 f56"/>
              <a:gd name="f77" fmla="abs f57"/>
              <a:gd name="f78" fmla="abs f58"/>
              <a:gd name="f79" fmla="?: f57 f11 f1"/>
              <a:gd name="f80" fmla="?: f57 f1 f11"/>
              <a:gd name="f81" fmla="?: f57 f2 f1"/>
              <a:gd name="f82" fmla="?: f57 f1 f2"/>
              <a:gd name="f83" fmla="abs f59"/>
              <a:gd name="f84" fmla="abs f60"/>
              <a:gd name="f85" fmla="?: f59 f11 f1"/>
              <a:gd name="f86" fmla="?: f59 f1 f11"/>
              <a:gd name="f87" fmla="?: f60 0 f0"/>
              <a:gd name="f88" fmla="?: f60 f0 0"/>
              <a:gd name="f89" fmla="abs f61"/>
              <a:gd name="f90" fmla="?: f61 f11 f1"/>
              <a:gd name="f91" fmla="?: f61 f1 f11"/>
              <a:gd name="f92" fmla="?: f61 f2 f1"/>
              <a:gd name="f93" fmla="?: f61 f1 f2"/>
              <a:gd name="f94" fmla="?: f60 f11 f1"/>
              <a:gd name="f95" fmla="?: f60 f1 f11"/>
              <a:gd name="f96" fmla="?: f31 f66 f65"/>
              <a:gd name="f97" fmla="?: f31 f65 f66"/>
              <a:gd name="f98" fmla="?: f20 f64 f63"/>
              <a:gd name="f99" fmla="?: f19 f69 f70"/>
              <a:gd name="f100" fmla="?: f21 f71 f72"/>
              <a:gd name="f101" fmla="*/ f7 f48 1"/>
              <a:gd name="f102" fmla="*/ f12 f48 1"/>
              <a:gd name="f103" fmla="*/ f32 f48 1"/>
              <a:gd name="f104" fmla="*/ f37 f48 1"/>
              <a:gd name="f105" fmla="*/ f51 f48 1"/>
              <a:gd name="f106" fmla="*/ f6 f48 1"/>
              <a:gd name="f107" fmla="*/ f42 f48 1"/>
              <a:gd name="f108" fmla="*/ f13 f48 1"/>
              <a:gd name="f109" fmla="*/ f54 f48 1"/>
              <a:gd name="f110" fmla="*/ f45 f48 1"/>
              <a:gd name="f111" fmla="*/ f17 f48 1"/>
              <a:gd name="f112" fmla="*/ f62 f48 1"/>
              <a:gd name="f113" fmla="+- f73 0 f12"/>
              <a:gd name="f114" fmla="+- f73 0 f7"/>
              <a:gd name="f115" fmla="+- f73 0 f17"/>
              <a:gd name="f116" fmla="+- f74 0 f12"/>
              <a:gd name="f117" fmla="+- f74 0 f7"/>
              <a:gd name="f118" fmla="+- f74 0 f28"/>
              <a:gd name="f119" fmla="?: f57 f82 f81"/>
              <a:gd name="f120" fmla="?: f57 f81 f82"/>
              <a:gd name="f121" fmla="?: f58 f80 f79"/>
              <a:gd name="f122" fmla="?: f59 f88 f87"/>
              <a:gd name="f123" fmla="?: f59 f87 f88"/>
              <a:gd name="f124" fmla="?: f60 f85 f86"/>
              <a:gd name="f125" fmla="?: f61 f93 f92"/>
              <a:gd name="f126" fmla="?: f61 f92 f93"/>
              <a:gd name="f127" fmla="?: f20 f97 f96"/>
              <a:gd name="f128" fmla="*/ f74 f48 1"/>
              <a:gd name="f129" fmla="*/ f77 f48 1"/>
              <a:gd name="f130" fmla="*/ f78 f48 1"/>
              <a:gd name="f131" fmla="*/ f83 f48 1"/>
              <a:gd name="f132" fmla="*/ f84 f48 1"/>
              <a:gd name="f133" fmla="*/ f89 f48 1"/>
              <a:gd name="f134" fmla="+- f116 0 f74"/>
              <a:gd name="f135" fmla="+- f117 0 f116"/>
              <a:gd name="f136" fmla="+- f73 0 f113"/>
              <a:gd name="f137" fmla="+- f113 0 f73"/>
              <a:gd name="f138" fmla="+- f115 0 f114"/>
              <a:gd name="f139" fmla="+- f74 0 f116"/>
              <a:gd name="f140" fmla="+- f118 0 f117"/>
              <a:gd name="f141" fmla="+- f116 0 f118"/>
              <a:gd name="f142" fmla="?: f58 f120 f119"/>
              <a:gd name="f143" fmla="?: f60 f122 f123"/>
              <a:gd name="f144" fmla="*/ f114 f48 1"/>
              <a:gd name="f145" fmla="*/ f117 f48 1"/>
              <a:gd name="f146" fmla="*/ f113 f48 1"/>
              <a:gd name="f147" fmla="*/ f116 f48 1"/>
              <a:gd name="f148" fmla="abs f134"/>
              <a:gd name="f149" fmla="?: f134 f34 f33"/>
              <a:gd name="f150" fmla="abs f135"/>
              <a:gd name="f151" fmla="?: f135 0 f0"/>
              <a:gd name="f152" fmla="?: f135 f0 0"/>
              <a:gd name="f153" fmla="?: f135 f38 f39"/>
              <a:gd name="f154" fmla="abs f136"/>
              <a:gd name="f155" fmla="?: f136 f11 f1"/>
              <a:gd name="f156" fmla="?: f136 f1 f11"/>
              <a:gd name="f157" fmla="?: f136 f2 f1"/>
              <a:gd name="f158" fmla="?: f136 f1 f2"/>
              <a:gd name="f159" fmla="abs f137"/>
              <a:gd name="f160" fmla="?: f137 f11 f1"/>
              <a:gd name="f161" fmla="?: f137 f1 f11"/>
              <a:gd name="f162" fmla="?: f137 f44 f43"/>
              <a:gd name="f163" fmla="?: f137 f43 f44"/>
              <a:gd name="f164" fmla="abs f138"/>
              <a:gd name="f165" fmla="abs f139"/>
              <a:gd name="f166" fmla="?: f138 f11 f1"/>
              <a:gd name="f167" fmla="?: f138 f1 f11"/>
              <a:gd name="f168" fmla="?: f139 0 f0"/>
              <a:gd name="f169" fmla="?: f139 f0 0"/>
              <a:gd name="f170" fmla="?: f139 f46 f47"/>
              <a:gd name="f171" fmla="?: f134 f68 f67"/>
              <a:gd name="f172" fmla="abs f140"/>
              <a:gd name="f173" fmla="?: f140 f91 f90"/>
              <a:gd name="f174" fmla="abs f141"/>
              <a:gd name="f175" fmla="?: f141 0 f0"/>
              <a:gd name="f176" fmla="?: f141 f0 0"/>
              <a:gd name="f177" fmla="?: f141 f94 f95"/>
              <a:gd name="f178" fmla="?: f140 f126 f125"/>
              <a:gd name="f179" fmla="?: f20 f152 f151"/>
              <a:gd name="f180" fmla="?: f20 f151 f152"/>
              <a:gd name="f181" fmla="?: f136 f158 f157"/>
              <a:gd name="f182" fmla="?: f136 f157 f158"/>
              <a:gd name="f183" fmla="?: f20 f156 f155"/>
              <a:gd name="f184" fmla="?: f21 f162 f163"/>
              <a:gd name="f185" fmla="?: f21 f160 f161"/>
              <a:gd name="f186" fmla="?: f138 f169 f168"/>
              <a:gd name="f187" fmla="?: f138 f168 f169"/>
              <a:gd name="f188" fmla="?: f139 f166 f167"/>
              <a:gd name="f189" fmla="?: f22 f169 f168"/>
              <a:gd name="f190" fmla="?: f22 f168 f169"/>
              <a:gd name="f191" fmla="?: f60 f176 f175"/>
              <a:gd name="f192" fmla="?: f60 f175 f176"/>
              <a:gd name="f193" fmla="*/ f148 f48 1"/>
              <a:gd name="f194" fmla="*/ f150 f48 1"/>
              <a:gd name="f195" fmla="*/ f154 f48 1"/>
              <a:gd name="f196" fmla="*/ f159 f48 1"/>
              <a:gd name="f197" fmla="*/ f164 f48 1"/>
              <a:gd name="f198" fmla="*/ f165 f48 1"/>
              <a:gd name="f199" fmla="*/ f172 f48 1"/>
              <a:gd name="f200" fmla="*/ f174 f48 1"/>
              <a:gd name="f201" fmla="?: f135 f179 f180"/>
              <a:gd name="f202" fmla="?: f20 f182 f181"/>
              <a:gd name="f203" fmla="?: f139 f186 f187"/>
              <a:gd name="f204" fmla="?: f139 f189 f190"/>
              <a:gd name="f205" fmla="?: f141 f191 f1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1" t="f101" r="f144" b="f145"/>
            <a:pathLst>
              <a:path>
                <a:moveTo>
                  <a:pt x="f102" y="f128"/>
                </a:moveTo>
                <a:arcTo wR="f103" hR="f193" stAng="f171" swAng="f149"/>
                <a:arcTo wR="f104" hR="f194" stAng="f201" swAng="f153"/>
                <a:lnTo>
                  <a:pt x="f101" y="f145"/>
                </a:lnTo>
                <a:lnTo>
                  <a:pt x="f101" y="f102"/>
                </a:lnTo>
                <a:arcTo wR="f105" hR="f103" stAng="f99" swAng="f75"/>
                <a:lnTo>
                  <a:pt x="f146" y="f106"/>
                </a:lnTo>
                <a:arcTo wR="f195" hR="f104" stAng="f202" swAng="f183"/>
                <a:arcTo wR="f196" hR="f107" stAng="f184" swAng="f185"/>
                <a:lnTo>
                  <a:pt x="f144" y="f101"/>
                </a:lnTo>
                <a:lnTo>
                  <a:pt x="f144" y="f147"/>
                </a:lnTo>
                <a:arcTo wR="f197" hR="f198" stAng="f203" swAng="f188"/>
                <a:close/>
              </a:path>
              <a:path>
                <a:moveTo>
                  <a:pt x="f108" y="f102"/>
                </a:moveTo>
                <a:arcTo wR="f109" hR="f107" stAng="f100" swAng="f76"/>
                <a:arcTo wR="f129" hR="f130" stAng="f142" swAng="f121"/>
                <a:arcTo wR="f131" hR="f132" stAng="f143" swAng="f124"/>
                <a:close/>
              </a:path>
              <a:path>
                <a:moveTo>
                  <a:pt x="f101" y="f147"/>
                </a:moveTo>
                <a:arcTo wR="f110" hR="f198" stAng="f204" swAng="f170"/>
                <a:arcTo wR="f103" hR="f193" stAng="f171" swAng="f149"/>
                <a:arcTo wR="f104" hR="f194" stAng="f201" swAng="f153"/>
                <a:arcTo wR="f133" hR="f199" stAng="f178" swAng="f173"/>
                <a:arcTo wR="f132" hR="f200" stAng="f205" swAng="f177"/>
                <a:close/>
              </a:path>
              <a:path>
                <a:moveTo>
                  <a:pt x="f111" y="f106"/>
                </a:moveTo>
                <a:arcTo wR="f112" hR="f104" stAng="f127" swAng="f98"/>
              </a:path>
              <a:path>
                <a:moveTo>
                  <a:pt x="f101" y="f145"/>
                </a:moveTo>
                <a:lnTo>
                  <a:pt x="f101" y="f147"/>
                </a:lnTo>
              </a:path>
              <a:path>
                <a:moveTo>
                  <a:pt x="f111" y="f101"/>
                </a:moveTo>
                <a:lnTo>
                  <a:pt x="f146" y="f101"/>
                </a:lnTo>
              </a:path>
            </a:pathLst>
          </a:custGeom>
          <a:blipFill>
            <a:blip r:embed="rId3">
              <a:alphaModFix/>
            </a:blip>
            <a:tile sx="23068" sy="23068" algn="ctr"/>
          </a:blipFill>
          <a:ln w="38157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Facturation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Récupère, trie et scanne les documents de transports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Facture les différents voyages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Bac+2 Comptabilité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Logistique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 Prépare, coordonne des opérations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Image 4" descr="Une image contenant texte, conception, logo, Police&#10;&#10;Le contenu généré par l’IA peut être incorrect.">
            <a:extLst>
              <a:ext uri="{FF2B5EF4-FFF2-40B4-BE49-F238E27FC236}">
                <a16:creationId xmlns:a16="http://schemas.microsoft.com/office/drawing/2014/main" id="{8BFDFA44-B049-BC46-D0DD-43132AB7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77" y="434879"/>
            <a:ext cx="2444758" cy="24004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8DC36AC9-0BBF-87A9-5589-3831DD64748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97523" y="2985479"/>
            <a:ext cx="3282476" cy="22345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2">
            <a:extLst>
              <a:ext uri="{FF2B5EF4-FFF2-40B4-BE49-F238E27FC236}">
                <a16:creationId xmlns:a16="http://schemas.microsoft.com/office/drawing/2014/main" id="{7F47DCE5-218B-05F8-5A6C-9FD69F2F5FEC}"/>
              </a:ext>
            </a:extLst>
          </p:cNvPr>
          <p:cNvSpPr/>
          <p:nvPr/>
        </p:nvSpPr>
        <p:spPr>
          <a:xfrm>
            <a:off x="5399998" y="179999"/>
            <a:ext cx="4139644" cy="5220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2700"/>
              <a:gd name="f8" fmla="abs f3"/>
              <a:gd name="f9" fmla="abs f4"/>
              <a:gd name="f10" fmla="abs f5"/>
              <a:gd name="f11" fmla="+- 0 0 f1"/>
              <a:gd name="f12" fmla="*/ f7 1 2"/>
              <a:gd name="f13" fmla="*/ f7 2 1"/>
              <a:gd name="f14" fmla="?: f8 f3 1"/>
              <a:gd name="f15" fmla="?: f9 f4 1"/>
              <a:gd name="f16" fmla="?: f10 f5 1"/>
              <a:gd name="f17" fmla="+- f7 f12 0"/>
              <a:gd name="f18" fmla="*/ f12 1 2"/>
              <a:gd name="f19" fmla="+- f6 0 f12"/>
              <a:gd name="f20" fmla="+- f12 0 f6"/>
              <a:gd name="f21" fmla="+- f7 0 f12"/>
              <a:gd name="f22" fmla="+- f12 0 f7"/>
              <a:gd name="f23" fmla="*/ f14 1 21600"/>
              <a:gd name="f24" fmla="*/ f15 1 21600"/>
              <a:gd name="f25" fmla="*/ 21600 f14 1"/>
              <a:gd name="f26" fmla="*/ 21600 f15 1"/>
              <a:gd name="f27" fmla="+- f7 f18 0"/>
              <a:gd name="f28" fmla="+- f12 f18 0"/>
              <a:gd name="f29" fmla="+- f17 0 f7"/>
              <a:gd name="f30" fmla="+- f17 0 f13"/>
              <a:gd name="f31" fmla="+- f13 0 f17"/>
              <a:gd name="f32" fmla="abs f19"/>
              <a:gd name="f33" fmla="?: f19 f11 f1"/>
              <a:gd name="f34" fmla="?: f19 f1 f11"/>
              <a:gd name="f35" fmla="?: f19 f2 f1"/>
              <a:gd name="f36" fmla="?: f19 f1 f2"/>
              <a:gd name="f37" fmla="abs f20"/>
              <a:gd name="f38" fmla="?: f20 f11 f1"/>
              <a:gd name="f39" fmla="?: f20 f1 f11"/>
              <a:gd name="f40" fmla="?: f19 0 f0"/>
              <a:gd name="f41" fmla="?: f19 f0 0"/>
              <a:gd name="f42" fmla="abs f21"/>
              <a:gd name="f43" fmla="?: f21 0 f0"/>
              <a:gd name="f44" fmla="?: f21 f0 0"/>
              <a:gd name="f45" fmla="abs f22"/>
              <a:gd name="f46" fmla="?: f22 f11 f1"/>
              <a:gd name="f47" fmla="?: f22 f1 f11"/>
              <a:gd name="f48" fmla="min f24 f23"/>
              <a:gd name="f49" fmla="*/ f25 1 f16"/>
              <a:gd name="f50" fmla="*/ f26 1 f16"/>
              <a:gd name="f51" fmla="abs f29"/>
              <a:gd name="f52" fmla="?: f29 f11 f1"/>
              <a:gd name="f53" fmla="?: f29 f1 f11"/>
              <a:gd name="f54" fmla="abs f30"/>
              <a:gd name="f55" fmla="?: f30 f11 f1"/>
              <a:gd name="f56" fmla="?: f30 f1 f11"/>
              <a:gd name="f57" fmla="+- f27 0 f17"/>
              <a:gd name="f58" fmla="+- f28 0 f7"/>
              <a:gd name="f59" fmla="+- f17 0 f27"/>
              <a:gd name="f60" fmla="+- f12 0 f28"/>
              <a:gd name="f61" fmla="+- f28 0 f12"/>
              <a:gd name="f62" fmla="abs f31"/>
              <a:gd name="f63" fmla="?: f31 f11 f1"/>
              <a:gd name="f64" fmla="?: f31 f1 f11"/>
              <a:gd name="f65" fmla="?: f31 f2 f1"/>
              <a:gd name="f66" fmla="?: f31 f1 f2"/>
              <a:gd name="f67" fmla="?: f19 f36 f35"/>
              <a:gd name="f68" fmla="?: f19 f35 f36"/>
              <a:gd name="f69" fmla="?: f29 f41 f40"/>
              <a:gd name="f70" fmla="?: f29 f40 f41"/>
              <a:gd name="f71" fmla="?: f30 f44 f43"/>
              <a:gd name="f72" fmla="?: f30 f43 f44"/>
              <a:gd name="f73" fmla="val f49"/>
              <a:gd name="f74" fmla="val f50"/>
              <a:gd name="f75" fmla="?: f19 f52 f53"/>
              <a:gd name="f76" fmla="?: f21 f55 f56"/>
              <a:gd name="f77" fmla="abs f57"/>
              <a:gd name="f78" fmla="abs f58"/>
              <a:gd name="f79" fmla="?: f57 f11 f1"/>
              <a:gd name="f80" fmla="?: f57 f1 f11"/>
              <a:gd name="f81" fmla="?: f57 f2 f1"/>
              <a:gd name="f82" fmla="?: f57 f1 f2"/>
              <a:gd name="f83" fmla="abs f59"/>
              <a:gd name="f84" fmla="abs f60"/>
              <a:gd name="f85" fmla="?: f59 f11 f1"/>
              <a:gd name="f86" fmla="?: f59 f1 f11"/>
              <a:gd name="f87" fmla="?: f60 0 f0"/>
              <a:gd name="f88" fmla="?: f60 f0 0"/>
              <a:gd name="f89" fmla="abs f61"/>
              <a:gd name="f90" fmla="?: f61 f11 f1"/>
              <a:gd name="f91" fmla="?: f61 f1 f11"/>
              <a:gd name="f92" fmla="?: f61 f2 f1"/>
              <a:gd name="f93" fmla="?: f61 f1 f2"/>
              <a:gd name="f94" fmla="?: f60 f11 f1"/>
              <a:gd name="f95" fmla="?: f60 f1 f11"/>
              <a:gd name="f96" fmla="?: f31 f66 f65"/>
              <a:gd name="f97" fmla="?: f31 f65 f66"/>
              <a:gd name="f98" fmla="?: f20 f64 f63"/>
              <a:gd name="f99" fmla="?: f19 f69 f70"/>
              <a:gd name="f100" fmla="?: f21 f71 f72"/>
              <a:gd name="f101" fmla="*/ f7 f48 1"/>
              <a:gd name="f102" fmla="*/ f12 f48 1"/>
              <a:gd name="f103" fmla="*/ f32 f48 1"/>
              <a:gd name="f104" fmla="*/ f37 f48 1"/>
              <a:gd name="f105" fmla="*/ f51 f48 1"/>
              <a:gd name="f106" fmla="*/ f6 f48 1"/>
              <a:gd name="f107" fmla="*/ f42 f48 1"/>
              <a:gd name="f108" fmla="*/ f13 f48 1"/>
              <a:gd name="f109" fmla="*/ f54 f48 1"/>
              <a:gd name="f110" fmla="*/ f45 f48 1"/>
              <a:gd name="f111" fmla="*/ f17 f48 1"/>
              <a:gd name="f112" fmla="*/ f62 f48 1"/>
              <a:gd name="f113" fmla="+- f73 0 f12"/>
              <a:gd name="f114" fmla="+- f73 0 f7"/>
              <a:gd name="f115" fmla="+- f73 0 f17"/>
              <a:gd name="f116" fmla="+- f74 0 f12"/>
              <a:gd name="f117" fmla="+- f74 0 f7"/>
              <a:gd name="f118" fmla="+- f74 0 f28"/>
              <a:gd name="f119" fmla="?: f57 f82 f81"/>
              <a:gd name="f120" fmla="?: f57 f81 f82"/>
              <a:gd name="f121" fmla="?: f58 f80 f79"/>
              <a:gd name="f122" fmla="?: f59 f88 f87"/>
              <a:gd name="f123" fmla="?: f59 f87 f88"/>
              <a:gd name="f124" fmla="?: f60 f85 f86"/>
              <a:gd name="f125" fmla="?: f61 f93 f92"/>
              <a:gd name="f126" fmla="?: f61 f92 f93"/>
              <a:gd name="f127" fmla="?: f20 f97 f96"/>
              <a:gd name="f128" fmla="*/ f74 f48 1"/>
              <a:gd name="f129" fmla="*/ f77 f48 1"/>
              <a:gd name="f130" fmla="*/ f78 f48 1"/>
              <a:gd name="f131" fmla="*/ f83 f48 1"/>
              <a:gd name="f132" fmla="*/ f84 f48 1"/>
              <a:gd name="f133" fmla="*/ f89 f48 1"/>
              <a:gd name="f134" fmla="+- f116 0 f74"/>
              <a:gd name="f135" fmla="+- f117 0 f116"/>
              <a:gd name="f136" fmla="+- f73 0 f113"/>
              <a:gd name="f137" fmla="+- f113 0 f73"/>
              <a:gd name="f138" fmla="+- f115 0 f114"/>
              <a:gd name="f139" fmla="+- f74 0 f116"/>
              <a:gd name="f140" fmla="+- f118 0 f117"/>
              <a:gd name="f141" fmla="+- f116 0 f118"/>
              <a:gd name="f142" fmla="?: f58 f120 f119"/>
              <a:gd name="f143" fmla="?: f60 f122 f123"/>
              <a:gd name="f144" fmla="*/ f114 f48 1"/>
              <a:gd name="f145" fmla="*/ f117 f48 1"/>
              <a:gd name="f146" fmla="*/ f113 f48 1"/>
              <a:gd name="f147" fmla="*/ f116 f48 1"/>
              <a:gd name="f148" fmla="abs f134"/>
              <a:gd name="f149" fmla="?: f134 f34 f33"/>
              <a:gd name="f150" fmla="abs f135"/>
              <a:gd name="f151" fmla="?: f135 0 f0"/>
              <a:gd name="f152" fmla="?: f135 f0 0"/>
              <a:gd name="f153" fmla="?: f135 f38 f39"/>
              <a:gd name="f154" fmla="abs f136"/>
              <a:gd name="f155" fmla="?: f136 f11 f1"/>
              <a:gd name="f156" fmla="?: f136 f1 f11"/>
              <a:gd name="f157" fmla="?: f136 f2 f1"/>
              <a:gd name="f158" fmla="?: f136 f1 f2"/>
              <a:gd name="f159" fmla="abs f137"/>
              <a:gd name="f160" fmla="?: f137 f11 f1"/>
              <a:gd name="f161" fmla="?: f137 f1 f11"/>
              <a:gd name="f162" fmla="?: f137 f44 f43"/>
              <a:gd name="f163" fmla="?: f137 f43 f44"/>
              <a:gd name="f164" fmla="abs f138"/>
              <a:gd name="f165" fmla="abs f139"/>
              <a:gd name="f166" fmla="?: f138 f11 f1"/>
              <a:gd name="f167" fmla="?: f138 f1 f11"/>
              <a:gd name="f168" fmla="?: f139 0 f0"/>
              <a:gd name="f169" fmla="?: f139 f0 0"/>
              <a:gd name="f170" fmla="?: f139 f46 f47"/>
              <a:gd name="f171" fmla="?: f134 f68 f67"/>
              <a:gd name="f172" fmla="abs f140"/>
              <a:gd name="f173" fmla="?: f140 f91 f90"/>
              <a:gd name="f174" fmla="abs f141"/>
              <a:gd name="f175" fmla="?: f141 0 f0"/>
              <a:gd name="f176" fmla="?: f141 f0 0"/>
              <a:gd name="f177" fmla="?: f141 f94 f95"/>
              <a:gd name="f178" fmla="?: f140 f126 f125"/>
              <a:gd name="f179" fmla="?: f20 f152 f151"/>
              <a:gd name="f180" fmla="?: f20 f151 f152"/>
              <a:gd name="f181" fmla="?: f136 f158 f157"/>
              <a:gd name="f182" fmla="?: f136 f157 f158"/>
              <a:gd name="f183" fmla="?: f20 f156 f155"/>
              <a:gd name="f184" fmla="?: f21 f162 f163"/>
              <a:gd name="f185" fmla="?: f21 f160 f161"/>
              <a:gd name="f186" fmla="?: f138 f169 f168"/>
              <a:gd name="f187" fmla="?: f138 f168 f169"/>
              <a:gd name="f188" fmla="?: f139 f166 f167"/>
              <a:gd name="f189" fmla="?: f22 f169 f168"/>
              <a:gd name="f190" fmla="?: f22 f168 f169"/>
              <a:gd name="f191" fmla="?: f60 f176 f175"/>
              <a:gd name="f192" fmla="?: f60 f175 f176"/>
              <a:gd name="f193" fmla="*/ f148 f48 1"/>
              <a:gd name="f194" fmla="*/ f150 f48 1"/>
              <a:gd name="f195" fmla="*/ f154 f48 1"/>
              <a:gd name="f196" fmla="*/ f159 f48 1"/>
              <a:gd name="f197" fmla="*/ f164 f48 1"/>
              <a:gd name="f198" fmla="*/ f165 f48 1"/>
              <a:gd name="f199" fmla="*/ f172 f48 1"/>
              <a:gd name="f200" fmla="*/ f174 f48 1"/>
              <a:gd name="f201" fmla="?: f135 f179 f180"/>
              <a:gd name="f202" fmla="?: f20 f182 f181"/>
              <a:gd name="f203" fmla="?: f139 f186 f187"/>
              <a:gd name="f204" fmla="?: f139 f189 f190"/>
              <a:gd name="f205" fmla="?: f141 f191 f1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1" t="f101" r="f144" b="f145"/>
            <a:pathLst>
              <a:path>
                <a:moveTo>
                  <a:pt x="f102" y="f128"/>
                </a:moveTo>
                <a:arcTo wR="f103" hR="f193" stAng="f171" swAng="f149"/>
                <a:arcTo wR="f104" hR="f194" stAng="f201" swAng="f153"/>
                <a:lnTo>
                  <a:pt x="f101" y="f145"/>
                </a:lnTo>
                <a:lnTo>
                  <a:pt x="f101" y="f102"/>
                </a:lnTo>
                <a:arcTo wR="f105" hR="f103" stAng="f99" swAng="f75"/>
                <a:lnTo>
                  <a:pt x="f146" y="f106"/>
                </a:lnTo>
                <a:arcTo wR="f195" hR="f104" stAng="f202" swAng="f183"/>
                <a:arcTo wR="f196" hR="f107" stAng="f184" swAng="f185"/>
                <a:lnTo>
                  <a:pt x="f144" y="f101"/>
                </a:lnTo>
                <a:lnTo>
                  <a:pt x="f144" y="f147"/>
                </a:lnTo>
                <a:arcTo wR="f197" hR="f198" stAng="f203" swAng="f188"/>
                <a:close/>
              </a:path>
              <a:path>
                <a:moveTo>
                  <a:pt x="f108" y="f102"/>
                </a:moveTo>
                <a:arcTo wR="f109" hR="f107" stAng="f100" swAng="f76"/>
                <a:arcTo wR="f129" hR="f130" stAng="f142" swAng="f121"/>
                <a:arcTo wR="f131" hR="f132" stAng="f143" swAng="f124"/>
                <a:close/>
              </a:path>
              <a:path>
                <a:moveTo>
                  <a:pt x="f101" y="f147"/>
                </a:moveTo>
                <a:arcTo wR="f110" hR="f198" stAng="f204" swAng="f170"/>
                <a:arcTo wR="f103" hR="f193" stAng="f171" swAng="f149"/>
                <a:arcTo wR="f104" hR="f194" stAng="f201" swAng="f153"/>
                <a:arcTo wR="f133" hR="f199" stAng="f178" swAng="f173"/>
                <a:arcTo wR="f132" hR="f200" stAng="f205" swAng="f177"/>
                <a:close/>
              </a:path>
              <a:path>
                <a:moveTo>
                  <a:pt x="f111" y="f106"/>
                </a:moveTo>
                <a:arcTo wR="f112" hR="f104" stAng="f127" swAng="f98"/>
              </a:path>
              <a:path>
                <a:moveTo>
                  <a:pt x="f101" y="f145"/>
                </a:moveTo>
                <a:lnTo>
                  <a:pt x="f101" y="f147"/>
                </a:lnTo>
              </a:path>
              <a:path>
                <a:moveTo>
                  <a:pt x="f111" y="f101"/>
                </a:moveTo>
                <a:lnTo>
                  <a:pt x="f146" y="f101"/>
                </a:lnTo>
              </a:path>
            </a:pathLst>
          </a:custGeom>
          <a:blipFill>
            <a:blip r:embed="rId3">
              <a:alphaModFix/>
            </a:blip>
            <a:tile sx="23068" sy="23068" algn="ctr"/>
          </a:blipFill>
          <a:ln w="38157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Mécanicien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Assure la maintenance et gère le parc (gestion des stocks)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CAP ou Bac Pro Mécanicien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Aide mécanicien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Assure l’entretien des pneus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-Nettoyage des véhicules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Image 4" descr="Une image contenant dessin humoristique, habits, dessin, Animation&#10;&#10;Le contenu généré par l’IA peut être incorrect.">
            <a:extLst>
              <a:ext uri="{FF2B5EF4-FFF2-40B4-BE49-F238E27FC236}">
                <a16:creationId xmlns:a16="http://schemas.microsoft.com/office/drawing/2014/main" id="{4EACCBEF-0BA4-47D6-CC83-341C4AE8E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23" y="633596"/>
            <a:ext cx="1854357" cy="41342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6D2A2D83-7ADE-4969-C68C-AECF132258A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0003" y="719998"/>
            <a:ext cx="2323078" cy="39600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49B0A-DA30-656A-32F0-8048424751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2000" cy="946440"/>
          </a:xfrm>
        </p:spPr>
        <p:txBody>
          <a:bodyPr lIns="0" tIns="0" rIns="0" bIns="0" anchor="ctr" anchorCtr="1"/>
          <a:lstStyle/>
          <a:p>
            <a:pPr lvl="0" algn="ctr" hangingPunct="0"/>
            <a:r>
              <a:rPr lang="fr-FR" sz="4400">
                <a:latin typeface="Liberation Sans" pitchFamily="18"/>
              </a:rPr>
              <a:t>        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66A5EF2-5E85-5DF4-B5B8-20444DDD673D}"/>
              </a:ext>
            </a:extLst>
          </p:cNvPr>
          <p:cNvSpPr/>
          <p:nvPr/>
        </p:nvSpPr>
        <p:spPr>
          <a:xfrm>
            <a:off x="5399998" y="179999"/>
            <a:ext cx="4139644" cy="5220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2700"/>
              <a:gd name="f8" fmla="abs f3"/>
              <a:gd name="f9" fmla="abs f4"/>
              <a:gd name="f10" fmla="abs f5"/>
              <a:gd name="f11" fmla="+- 0 0 f1"/>
              <a:gd name="f12" fmla="*/ f7 1 2"/>
              <a:gd name="f13" fmla="*/ f7 2 1"/>
              <a:gd name="f14" fmla="?: f8 f3 1"/>
              <a:gd name="f15" fmla="?: f9 f4 1"/>
              <a:gd name="f16" fmla="?: f10 f5 1"/>
              <a:gd name="f17" fmla="+- f7 f12 0"/>
              <a:gd name="f18" fmla="*/ f12 1 2"/>
              <a:gd name="f19" fmla="+- f6 0 f12"/>
              <a:gd name="f20" fmla="+- f12 0 f6"/>
              <a:gd name="f21" fmla="+- f7 0 f12"/>
              <a:gd name="f22" fmla="+- f12 0 f7"/>
              <a:gd name="f23" fmla="*/ f14 1 21600"/>
              <a:gd name="f24" fmla="*/ f15 1 21600"/>
              <a:gd name="f25" fmla="*/ 21600 f14 1"/>
              <a:gd name="f26" fmla="*/ 21600 f15 1"/>
              <a:gd name="f27" fmla="+- f7 f18 0"/>
              <a:gd name="f28" fmla="+- f12 f18 0"/>
              <a:gd name="f29" fmla="+- f17 0 f7"/>
              <a:gd name="f30" fmla="+- f17 0 f13"/>
              <a:gd name="f31" fmla="+- f13 0 f17"/>
              <a:gd name="f32" fmla="abs f19"/>
              <a:gd name="f33" fmla="?: f19 f11 f1"/>
              <a:gd name="f34" fmla="?: f19 f1 f11"/>
              <a:gd name="f35" fmla="?: f19 f2 f1"/>
              <a:gd name="f36" fmla="?: f19 f1 f2"/>
              <a:gd name="f37" fmla="abs f20"/>
              <a:gd name="f38" fmla="?: f20 f11 f1"/>
              <a:gd name="f39" fmla="?: f20 f1 f11"/>
              <a:gd name="f40" fmla="?: f19 0 f0"/>
              <a:gd name="f41" fmla="?: f19 f0 0"/>
              <a:gd name="f42" fmla="abs f21"/>
              <a:gd name="f43" fmla="?: f21 0 f0"/>
              <a:gd name="f44" fmla="?: f21 f0 0"/>
              <a:gd name="f45" fmla="abs f22"/>
              <a:gd name="f46" fmla="?: f22 f11 f1"/>
              <a:gd name="f47" fmla="?: f22 f1 f11"/>
              <a:gd name="f48" fmla="min f24 f23"/>
              <a:gd name="f49" fmla="*/ f25 1 f16"/>
              <a:gd name="f50" fmla="*/ f26 1 f16"/>
              <a:gd name="f51" fmla="abs f29"/>
              <a:gd name="f52" fmla="?: f29 f11 f1"/>
              <a:gd name="f53" fmla="?: f29 f1 f11"/>
              <a:gd name="f54" fmla="abs f30"/>
              <a:gd name="f55" fmla="?: f30 f11 f1"/>
              <a:gd name="f56" fmla="?: f30 f1 f11"/>
              <a:gd name="f57" fmla="+- f27 0 f17"/>
              <a:gd name="f58" fmla="+- f28 0 f7"/>
              <a:gd name="f59" fmla="+- f17 0 f27"/>
              <a:gd name="f60" fmla="+- f12 0 f28"/>
              <a:gd name="f61" fmla="+- f28 0 f12"/>
              <a:gd name="f62" fmla="abs f31"/>
              <a:gd name="f63" fmla="?: f31 f11 f1"/>
              <a:gd name="f64" fmla="?: f31 f1 f11"/>
              <a:gd name="f65" fmla="?: f31 f2 f1"/>
              <a:gd name="f66" fmla="?: f31 f1 f2"/>
              <a:gd name="f67" fmla="?: f19 f36 f35"/>
              <a:gd name="f68" fmla="?: f19 f35 f36"/>
              <a:gd name="f69" fmla="?: f29 f41 f40"/>
              <a:gd name="f70" fmla="?: f29 f40 f41"/>
              <a:gd name="f71" fmla="?: f30 f44 f43"/>
              <a:gd name="f72" fmla="?: f30 f43 f44"/>
              <a:gd name="f73" fmla="val f49"/>
              <a:gd name="f74" fmla="val f50"/>
              <a:gd name="f75" fmla="?: f19 f52 f53"/>
              <a:gd name="f76" fmla="?: f21 f55 f56"/>
              <a:gd name="f77" fmla="abs f57"/>
              <a:gd name="f78" fmla="abs f58"/>
              <a:gd name="f79" fmla="?: f57 f11 f1"/>
              <a:gd name="f80" fmla="?: f57 f1 f11"/>
              <a:gd name="f81" fmla="?: f57 f2 f1"/>
              <a:gd name="f82" fmla="?: f57 f1 f2"/>
              <a:gd name="f83" fmla="abs f59"/>
              <a:gd name="f84" fmla="abs f60"/>
              <a:gd name="f85" fmla="?: f59 f11 f1"/>
              <a:gd name="f86" fmla="?: f59 f1 f11"/>
              <a:gd name="f87" fmla="?: f60 0 f0"/>
              <a:gd name="f88" fmla="?: f60 f0 0"/>
              <a:gd name="f89" fmla="abs f61"/>
              <a:gd name="f90" fmla="?: f61 f11 f1"/>
              <a:gd name="f91" fmla="?: f61 f1 f11"/>
              <a:gd name="f92" fmla="?: f61 f2 f1"/>
              <a:gd name="f93" fmla="?: f61 f1 f2"/>
              <a:gd name="f94" fmla="?: f60 f11 f1"/>
              <a:gd name="f95" fmla="?: f60 f1 f11"/>
              <a:gd name="f96" fmla="?: f31 f66 f65"/>
              <a:gd name="f97" fmla="?: f31 f65 f66"/>
              <a:gd name="f98" fmla="?: f20 f64 f63"/>
              <a:gd name="f99" fmla="?: f19 f69 f70"/>
              <a:gd name="f100" fmla="?: f21 f71 f72"/>
              <a:gd name="f101" fmla="*/ f7 f48 1"/>
              <a:gd name="f102" fmla="*/ f12 f48 1"/>
              <a:gd name="f103" fmla="*/ f32 f48 1"/>
              <a:gd name="f104" fmla="*/ f37 f48 1"/>
              <a:gd name="f105" fmla="*/ f51 f48 1"/>
              <a:gd name="f106" fmla="*/ f6 f48 1"/>
              <a:gd name="f107" fmla="*/ f42 f48 1"/>
              <a:gd name="f108" fmla="*/ f13 f48 1"/>
              <a:gd name="f109" fmla="*/ f54 f48 1"/>
              <a:gd name="f110" fmla="*/ f45 f48 1"/>
              <a:gd name="f111" fmla="*/ f17 f48 1"/>
              <a:gd name="f112" fmla="*/ f62 f48 1"/>
              <a:gd name="f113" fmla="+- f73 0 f12"/>
              <a:gd name="f114" fmla="+- f73 0 f7"/>
              <a:gd name="f115" fmla="+- f73 0 f17"/>
              <a:gd name="f116" fmla="+- f74 0 f12"/>
              <a:gd name="f117" fmla="+- f74 0 f7"/>
              <a:gd name="f118" fmla="+- f74 0 f28"/>
              <a:gd name="f119" fmla="?: f57 f82 f81"/>
              <a:gd name="f120" fmla="?: f57 f81 f82"/>
              <a:gd name="f121" fmla="?: f58 f80 f79"/>
              <a:gd name="f122" fmla="?: f59 f88 f87"/>
              <a:gd name="f123" fmla="?: f59 f87 f88"/>
              <a:gd name="f124" fmla="?: f60 f85 f86"/>
              <a:gd name="f125" fmla="?: f61 f93 f92"/>
              <a:gd name="f126" fmla="?: f61 f92 f93"/>
              <a:gd name="f127" fmla="?: f20 f97 f96"/>
              <a:gd name="f128" fmla="*/ f74 f48 1"/>
              <a:gd name="f129" fmla="*/ f77 f48 1"/>
              <a:gd name="f130" fmla="*/ f78 f48 1"/>
              <a:gd name="f131" fmla="*/ f83 f48 1"/>
              <a:gd name="f132" fmla="*/ f84 f48 1"/>
              <a:gd name="f133" fmla="*/ f89 f48 1"/>
              <a:gd name="f134" fmla="+- f116 0 f74"/>
              <a:gd name="f135" fmla="+- f117 0 f116"/>
              <a:gd name="f136" fmla="+- f73 0 f113"/>
              <a:gd name="f137" fmla="+- f113 0 f73"/>
              <a:gd name="f138" fmla="+- f115 0 f114"/>
              <a:gd name="f139" fmla="+- f74 0 f116"/>
              <a:gd name="f140" fmla="+- f118 0 f117"/>
              <a:gd name="f141" fmla="+- f116 0 f118"/>
              <a:gd name="f142" fmla="?: f58 f120 f119"/>
              <a:gd name="f143" fmla="?: f60 f122 f123"/>
              <a:gd name="f144" fmla="*/ f114 f48 1"/>
              <a:gd name="f145" fmla="*/ f117 f48 1"/>
              <a:gd name="f146" fmla="*/ f113 f48 1"/>
              <a:gd name="f147" fmla="*/ f116 f48 1"/>
              <a:gd name="f148" fmla="abs f134"/>
              <a:gd name="f149" fmla="?: f134 f34 f33"/>
              <a:gd name="f150" fmla="abs f135"/>
              <a:gd name="f151" fmla="?: f135 0 f0"/>
              <a:gd name="f152" fmla="?: f135 f0 0"/>
              <a:gd name="f153" fmla="?: f135 f38 f39"/>
              <a:gd name="f154" fmla="abs f136"/>
              <a:gd name="f155" fmla="?: f136 f11 f1"/>
              <a:gd name="f156" fmla="?: f136 f1 f11"/>
              <a:gd name="f157" fmla="?: f136 f2 f1"/>
              <a:gd name="f158" fmla="?: f136 f1 f2"/>
              <a:gd name="f159" fmla="abs f137"/>
              <a:gd name="f160" fmla="?: f137 f11 f1"/>
              <a:gd name="f161" fmla="?: f137 f1 f11"/>
              <a:gd name="f162" fmla="?: f137 f44 f43"/>
              <a:gd name="f163" fmla="?: f137 f43 f44"/>
              <a:gd name="f164" fmla="abs f138"/>
              <a:gd name="f165" fmla="abs f139"/>
              <a:gd name="f166" fmla="?: f138 f11 f1"/>
              <a:gd name="f167" fmla="?: f138 f1 f11"/>
              <a:gd name="f168" fmla="?: f139 0 f0"/>
              <a:gd name="f169" fmla="?: f139 f0 0"/>
              <a:gd name="f170" fmla="?: f139 f46 f47"/>
              <a:gd name="f171" fmla="?: f134 f68 f67"/>
              <a:gd name="f172" fmla="abs f140"/>
              <a:gd name="f173" fmla="?: f140 f91 f90"/>
              <a:gd name="f174" fmla="abs f141"/>
              <a:gd name="f175" fmla="?: f141 0 f0"/>
              <a:gd name="f176" fmla="?: f141 f0 0"/>
              <a:gd name="f177" fmla="?: f141 f94 f95"/>
              <a:gd name="f178" fmla="?: f140 f126 f125"/>
              <a:gd name="f179" fmla="?: f20 f152 f151"/>
              <a:gd name="f180" fmla="?: f20 f151 f152"/>
              <a:gd name="f181" fmla="?: f136 f158 f157"/>
              <a:gd name="f182" fmla="?: f136 f157 f158"/>
              <a:gd name="f183" fmla="?: f20 f156 f155"/>
              <a:gd name="f184" fmla="?: f21 f162 f163"/>
              <a:gd name="f185" fmla="?: f21 f160 f161"/>
              <a:gd name="f186" fmla="?: f138 f169 f168"/>
              <a:gd name="f187" fmla="?: f138 f168 f169"/>
              <a:gd name="f188" fmla="?: f139 f166 f167"/>
              <a:gd name="f189" fmla="?: f22 f169 f168"/>
              <a:gd name="f190" fmla="?: f22 f168 f169"/>
              <a:gd name="f191" fmla="?: f60 f176 f175"/>
              <a:gd name="f192" fmla="?: f60 f175 f176"/>
              <a:gd name="f193" fmla="*/ f148 f48 1"/>
              <a:gd name="f194" fmla="*/ f150 f48 1"/>
              <a:gd name="f195" fmla="*/ f154 f48 1"/>
              <a:gd name="f196" fmla="*/ f159 f48 1"/>
              <a:gd name="f197" fmla="*/ f164 f48 1"/>
              <a:gd name="f198" fmla="*/ f165 f48 1"/>
              <a:gd name="f199" fmla="*/ f172 f48 1"/>
              <a:gd name="f200" fmla="*/ f174 f48 1"/>
              <a:gd name="f201" fmla="?: f135 f179 f180"/>
              <a:gd name="f202" fmla="?: f20 f182 f181"/>
              <a:gd name="f203" fmla="?: f139 f186 f187"/>
              <a:gd name="f204" fmla="?: f139 f189 f190"/>
              <a:gd name="f205" fmla="?: f141 f191 f1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1" t="f101" r="f144" b="f145"/>
            <a:pathLst>
              <a:path>
                <a:moveTo>
                  <a:pt x="f102" y="f128"/>
                </a:moveTo>
                <a:arcTo wR="f103" hR="f193" stAng="f171" swAng="f149"/>
                <a:arcTo wR="f104" hR="f194" stAng="f201" swAng="f153"/>
                <a:lnTo>
                  <a:pt x="f101" y="f145"/>
                </a:lnTo>
                <a:lnTo>
                  <a:pt x="f101" y="f102"/>
                </a:lnTo>
                <a:arcTo wR="f105" hR="f103" stAng="f99" swAng="f75"/>
                <a:lnTo>
                  <a:pt x="f146" y="f106"/>
                </a:lnTo>
                <a:arcTo wR="f195" hR="f104" stAng="f202" swAng="f183"/>
                <a:arcTo wR="f196" hR="f107" stAng="f184" swAng="f185"/>
                <a:lnTo>
                  <a:pt x="f144" y="f101"/>
                </a:lnTo>
                <a:lnTo>
                  <a:pt x="f144" y="f147"/>
                </a:lnTo>
                <a:arcTo wR="f197" hR="f198" stAng="f203" swAng="f188"/>
                <a:close/>
              </a:path>
              <a:path>
                <a:moveTo>
                  <a:pt x="f108" y="f102"/>
                </a:moveTo>
                <a:arcTo wR="f109" hR="f107" stAng="f100" swAng="f76"/>
                <a:arcTo wR="f129" hR="f130" stAng="f142" swAng="f121"/>
                <a:arcTo wR="f131" hR="f132" stAng="f143" swAng="f124"/>
                <a:close/>
              </a:path>
              <a:path>
                <a:moveTo>
                  <a:pt x="f101" y="f147"/>
                </a:moveTo>
                <a:arcTo wR="f110" hR="f198" stAng="f204" swAng="f170"/>
                <a:arcTo wR="f103" hR="f193" stAng="f171" swAng="f149"/>
                <a:arcTo wR="f104" hR="f194" stAng="f201" swAng="f153"/>
                <a:arcTo wR="f133" hR="f199" stAng="f178" swAng="f173"/>
                <a:arcTo wR="f132" hR="f200" stAng="f205" swAng="f177"/>
                <a:close/>
              </a:path>
              <a:path>
                <a:moveTo>
                  <a:pt x="f111" y="f106"/>
                </a:moveTo>
                <a:arcTo wR="f112" hR="f104" stAng="f127" swAng="f98"/>
              </a:path>
              <a:path>
                <a:moveTo>
                  <a:pt x="f101" y="f145"/>
                </a:moveTo>
                <a:lnTo>
                  <a:pt x="f101" y="f147"/>
                </a:lnTo>
              </a:path>
              <a:path>
                <a:moveTo>
                  <a:pt x="f111" y="f101"/>
                </a:moveTo>
                <a:lnTo>
                  <a:pt x="f146" y="f101"/>
                </a:lnTo>
              </a:path>
            </a:pathLst>
          </a:custGeom>
          <a:blipFill>
            <a:blip r:embed="rId3">
              <a:alphaModFix/>
            </a:blip>
            <a:tile sx="23068" sy="23068" algn="ctr"/>
          </a:blipFill>
          <a:ln w="38157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Chauffeur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Conduite d’un camion SPL pour transporter des marchandises d’un point A à un point B selon l’impératif des clients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Gestion des documents de transports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Permis :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 CE, FCO, FIMO, CAP ou Bac Pro transport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  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Image 4" descr="Une image contenant ro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E2A25582-5D35-F320-C860-12102977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20" y="381240"/>
            <a:ext cx="3736082" cy="2003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6" descr="Une image contenant croquis, dessin, Dessin au trait, meubles&#10;&#10;Le contenu généré par l’IA peut être incorrect.">
            <a:extLst>
              <a:ext uri="{FF2B5EF4-FFF2-40B4-BE49-F238E27FC236}">
                <a16:creationId xmlns:a16="http://schemas.microsoft.com/office/drawing/2014/main" id="{0E0D440E-50AF-34E6-ECB6-60F7DFC6E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637" y="2539800"/>
            <a:ext cx="2525399" cy="2635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05BB8CB-A0EF-A699-FD94-DBE75292181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29854"/>
          <a:stretch>
            <a:fillRect/>
          </a:stretch>
        </p:blipFill>
        <p:spPr>
          <a:xfrm>
            <a:off x="-179999" y="0"/>
            <a:ext cx="10396078" cy="5670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0CC98B-CF9F-707F-A66D-000BC34F1AD7}"/>
              </a:ext>
            </a:extLst>
          </p:cNvPr>
          <p:cNvSpPr txBox="1"/>
          <p:nvPr/>
        </p:nvSpPr>
        <p:spPr>
          <a:xfrm rot="21393614">
            <a:off x="1491771" y="1917360"/>
            <a:ext cx="3964317" cy="18442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283683" marR="0" lvl="0" indent="-283683" algn="l" defTabSz="914400" rtl="0" fontAlgn="auto" hangingPunct="1">
              <a:lnSpc>
                <a:spcPct val="80000"/>
              </a:lnSpc>
              <a:spcBef>
                <a:spcPts val="8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70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Le</a:t>
            </a:r>
            <a:r>
              <a:rPr lang="fr-FR" sz="75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s</a:t>
            </a:r>
          </a:p>
          <a:p>
            <a:pPr marL="283683" marR="0" lvl="0" indent="-283683" algn="l" defTabSz="914400" rtl="0" fontAlgn="auto" hangingPunct="1">
              <a:lnSpc>
                <a:spcPct val="30000"/>
              </a:lnSpc>
              <a:spcBef>
                <a:spcPts val="8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79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c</a:t>
            </a:r>
            <a:r>
              <a:rPr lang="fr-FR" sz="82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a</a:t>
            </a:r>
            <a:r>
              <a:rPr lang="fr-FR" sz="85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m</a:t>
            </a:r>
            <a:r>
              <a:rPr lang="fr-FR" sz="89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i</a:t>
            </a:r>
            <a:r>
              <a:rPr lang="fr-FR" sz="92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o</a:t>
            </a:r>
            <a:r>
              <a:rPr lang="fr-FR" sz="95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n</a:t>
            </a:r>
            <a:r>
              <a:rPr lang="fr-FR" sz="9900" b="0" i="0" u="none" strike="noStrike" kern="1200" cap="none" spc="0" baseline="0">
                <a:solidFill>
                  <a:srgbClr val="17B0E4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Gabriola" pitchFamily="82"/>
                <a:ea typeface="Microsoft YaHei" pitchFamily="2"/>
                <a:cs typeface="Arial" pitchFamily="2"/>
              </a:rPr>
              <a:t>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6C4040A0-F92B-B0AF-FC90-647FACE4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37115" y="937077"/>
            <a:ext cx="2342875" cy="19429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 descr="Une image contenant croquis, véhicule, dessin, roue&#10;&#10;Le contenu généré par l’IA peut être incorrect.">
            <a:extLst>
              <a:ext uri="{FF2B5EF4-FFF2-40B4-BE49-F238E27FC236}">
                <a16:creationId xmlns:a16="http://schemas.microsoft.com/office/drawing/2014/main" id="{88A73C63-887C-2A5E-7ECB-EB92A6E9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777"/>
          <a:stretch>
            <a:fillRect/>
          </a:stretch>
        </p:blipFill>
        <p:spPr>
          <a:xfrm>
            <a:off x="3240002" y="1079997"/>
            <a:ext cx="2973957" cy="1819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5" descr="Une image contenant véhicule, croquis, Véhicule terrestre, dessin&#10;&#10;Le contenu généré par l’IA peut être incorrect.">
            <a:extLst>
              <a:ext uri="{FF2B5EF4-FFF2-40B4-BE49-F238E27FC236}">
                <a16:creationId xmlns:a16="http://schemas.microsoft.com/office/drawing/2014/main" id="{BEE3B17D-6464-17AA-F332-FE95DA6C13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79" r="179" b="6936"/>
          <a:stretch>
            <a:fillRect/>
          </a:stretch>
        </p:blipFill>
        <p:spPr>
          <a:xfrm>
            <a:off x="475917" y="1298521"/>
            <a:ext cx="2108158" cy="14014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orme libre : forme 1">
            <a:extLst>
              <a:ext uri="{FF2B5EF4-FFF2-40B4-BE49-F238E27FC236}">
                <a16:creationId xmlns:a16="http://schemas.microsoft.com/office/drawing/2014/main" id="{38DFF2EF-C9E8-E884-D300-30B8F37717A5}"/>
              </a:ext>
            </a:extLst>
          </p:cNvPr>
          <p:cNvSpPr/>
          <p:nvPr/>
        </p:nvSpPr>
        <p:spPr>
          <a:xfrm>
            <a:off x="179999" y="2520004"/>
            <a:ext cx="2700003" cy="1799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+- f3 0 f2"/>
              <a:gd name="f174" fmla="*/ f173 1 21600"/>
              <a:gd name="f175" fmla="*/ 3000 f174 1"/>
              <a:gd name="f176" fmla="*/ 17110 f174 1"/>
              <a:gd name="f177" fmla="*/ 17330 f174 1"/>
              <a:gd name="f178" fmla="*/ 3320 f174 1"/>
              <a:gd name="f179" fmla="*/ f175 1 f174"/>
              <a:gd name="f180" fmla="*/ f176 1 f174"/>
              <a:gd name="f181" fmla="*/ f178 1 f174"/>
              <a:gd name="f182" fmla="*/ f177 1 f174"/>
              <a:gd name="f183" fmla="*/ f179 f171 1"/>
              <a:gd name="f184" fmla="*/ f180 f171 1"/>
              <a:gd name="f185" fmla="*/ f182 f172 1"/>
              <a:gd name="f186" fmla="*/ f181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C9D3DD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VL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Pour les derniers kms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Permis Voiture</a:t>
            </a:r>
          </a:p>
        </p:txBody>
      </p:sp>
      <p:sp>
        <p:nvSpPr>
          <p:cNvPr id="6" name="Forme libre : forme 2">
            <a:extLst>
              <a:ext uri="{FF2B5EF4-FFF2-40B4-BE49-F238E27FC236}">
                <a16:creationId xmlns:a16="http://schemas.microsoft.com/office/drawing/2014/main" id="{A09B1E0E-8EAF-FFB1-5882-02313361B9B4}"/>
              </a:ext>
            </a:extLst>
          </p:cNvPr>
          <p:cNvSpPr/>
          <p:nvPr/>
        </p:nvSpPr>
        <p:spPr>
          <a:xfrm>
            <a:off x="3348002" y="2520004"/>
            <a:ext cx="2700003" cy="1799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+- f3 0 f2"/>
              <a:gd name="f174" fmla="*/ f173 1 21600"/>
              <a:gd name="f175" fmla="*/ 3000 f174 1"/>
              <a:gd name="f176" fmla="*/ 17110 f174 1"/>
              <a:gd name="f177" fmla="*/ 17330 f174 1"/>
              <a:gd name="f178" fmla="*/ 3320 f174 1"/>
              <a:gd name="f179" fmla="*/ f175 1 f174"/>
              <a:gd name="f180" fmla="*/ f176 1 f174"/>
              <a:gd name="f181" fmla="*/ f178 1 f174"/>
              <a:gd name="f182" fmla="*/ f177 1 f174"/>
              <a:gd name="f183" fmla="*/ f179 f171 1"/>
              <a:gd name="f184" fmla="*/ f180 f171 1"/>
              <a:gd name="f185" fmla="*/ f182 f172 1"/>
              <a:gd name="f186" fmla="*/ f181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C9D3DD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PL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Camion plus grand pour transporter des marchandises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Permis Voiture + Camion</a:t>
            </a:r>
          </a:p>
        </p:txBody>
      </p:sp>
      <p:sp>
        <p:nvSpPr>
          <p:cNvPr id="7" name="Forme libre : forme 3">
            <a:extLst>
              <a:ext uri="{FF2B5EF4-FFF2-40B4-BE49-F238E27FC236}">
                <a16:creationId xmlns:a16="http://schemas.microsoft.com/office/drawing/2014/main" id="{DE9FF9AD-B5C8-72B6-19F2-C03B14C97368}"/>
              </a:ext>
            </a:extLst>
          </p:cNvPr>
          <p:cNvSpPr/>
          <p:nvPr/>
        </p:nvSpPr>
        <p:spPr>
          <a:xfrm>
            <a:off x="6696361" y="2520360"/>
            <a:ext cx="2700003" cy="1799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+- f3 0 f2"/>
              <a:gd name="f174" fmla="*/ f173 1 21600"/>
              <a:gd name="f175" fmla="*/ 3000 f174 1"/>
              <a:gd name="f176" fmla="*/ 17110 f174 1"/>
              <a:gd name="f177" fmla="*/ 17330 f174 1"/>
              <a:gd name="f178" fmla="*/ 3320 f174 1"/>
              <a:gd name="f179" fmla="*/ f175 1 f174"/>
              <a:gd name="f180" fmla="*/ f176 1 f174"/>
              <a:gd name="f181" fmla="*/ f178 1 f174"/>
              <a:gd name="f182" fmla="*/ f177 1 f174"/>
              <a:gd name="f183" fmla="*/ f179 f171 1"/>
              <a:gd name="f184" fmla="*/ f180 f171 1"/>
              <a:gd name="f185" fmla="*/ f182 f172 1"/>
              <a:gd name="f186" fmla="*/ f181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C9D3DD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SPL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Grande cargaison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Max : 22 Tonnes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Permis Voiture + Camion + Remorque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5E482931-4C65-8DFC-E4EA-A22C47477C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2936" t="9120" r="19666" b="11522"/>
          <a:stretch>
            <a:fillRect/>
          </a:stretch>
        </p:blipFill>
        <p:spPr>
          <a:xfrm rot="5392209">
            <a:off x="5902446" y="591064"/>
            <a:ext cx="1972799" cy="32878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62AC7C88-B573-C408-209E-7BA0436065A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79997" y="1439997"/>
            <a:ext cx="3268083" cy="15137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orme libre : forme 1">
            <a:extLst>
              <a:ext uri="{FF2B5EF4-FFF2-40B4-BE49-F238E27FC236}">
                <a16:creationId xmlns:a16="http://schemas.microsoft.com/office/drawing/2014/main" id="{7D1C0596-E409-DEEB-DB43-835573803C1E}"/>
              </a:ext>
            </a:extLst>
          </p:cNvPr>
          <p:cNvSpPr/>
          <p:nvPr/>
        </p:nvSpPr>
        <p:spPr>
          <a:xfrm>
            <a:off x="1079997" y="2700003"/>
            <a:ext cx="2700003" cy="1799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+- f3 0 f2"/>
              <a:gd name="f174" fmla="*/ f173 1 21600"/>
              <a:gd name="f175" fmla="*/ 3000 f174 1"/>
              <a:gd name="f176" fmla="*/ 17110 f174 1"/>
              <a:gd name="f177" fmla="*/ 17330 f174 1"/>
              <a:gd name="f178" fmla="*/ 3320 f174 1"/>
              <a:gd name="f179" fmla="*/ f175 1 f174"/>
              <a:gd name="f180" fmla="*/ f176 1 f174"/>
              <a:gd name="f181" fmla="*/ f178 1 f174"/>
              <a:gd name="f182" fmla="*/ f177 1 f174"/>
              <a:gd name="f183" fmla="*/ f179 f171 1"/>
              <a:gd name="f184" fmla="*/ f180 f171 1"/>
              <a:gd name="f185" fmla="*/ f182 f172 1"/>
              <a:gd name="f186" fmla="*/ f181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C9D3DD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Camion avec frigo pour les marchandises perissables</a:t>
            </a:r>
          </a:p>
        </p:txBody>
      </p:sp>
      <p:sp>
        <p:nvSpPr>
          <p:cNvPr id="5" name="Forme libre : forme 2">
            <a:extLst>
              <a:ext uri="{FF2B5EF4-FFF2-40B4-BE49-F238E27FC236}">
                <a16:creationId xmlns:a16="http://schemas.microsoft.com/office/drawing/2014/main" id="{64916D2A-7786-B9CA-EAD4-7E3216DFF541}"/>
              </a:ext>
            </a:extLst>
          </p:cNvPr>
          <p:cNvSpPr/>
          <p:nvPr/>
        </p:nvSpPr>
        <p:spPr>
          <a:xfrm>
            <a:off x="5759997" y="2700003"/>
            <a:ext cx="2700003" cy="17999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+- f3 0 f2"/>
              <a:gd name="f174" fmla="*/ f173 1 21600"/>
              <a:gd name="f175" fmla="*/ 3000 f174 1"/>
              <a:gd name="f176" fmla="*/ 17110 f174 1"/>
              <a:gd name="f177" fmla="*/ 17330 f174 1"/>
              <a:gd name="f178" fmla="*/ 3320 f174 1"/>
              <a:gd name="f179" fmla="*/ f175 1 f174"/>
              <a:gd name="f180" fmla="*/ f176 1 f174"/>
              <a:gd name="f181" fmla="*/ f178 1 f174"/>
              <a:gd name="f182" fmla="*/ f177 1 f174"/>
              <a:gd name="f183" fmla="*/ f179 f171 1"/>
              <a:gd name="f184" fmla="*/ f180 f171 1"/>
              <a:gd name="f185" fmla="*/ f182 f172 1"/>
              <a:gd name="f186" fmla="*/ f181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C9D3DD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Camion bachés pour les marchandises emballées</a:t>
            </a:r>
          </a:p>
        </p:txBody>
      </p:sp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C60ABC80-D634-7044-E0DC-E7525BE8EB84}"/>
              </a:ext>
            </a:extLst>
          </p:cNvPr>
          <p:cNvSpPr/>
          <p:nvPr/>
        </p:nvSpPr>
        <p:spPr>
          <a:xfrm>
            <a:off x="179999" y="359999"/>
            <a:ext cx="3240002" cy="19799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6326"/>
              <a:gd name="f8" fmla="+- 0 0 0"/>
              <a:gd name="f9" fmla="abs f3"/>
              <a:gd name="f10" fmla="abs f4"/>
              <a:gd name="f11" fmla="abs f5"/>
              <a:gd name="f12" fmla="+- f6 f7 0"/>
              <a:gd name="f13" fmla="*/ f7 1 2"/>
              <a:gd name="f14" fmla="*/ f8 f0 1"/>
              <a:gd name="f15" fmla="?: f9 f3 1"/>
              <a:gd name="f16" fmla="?: f10 f4 1"/>
              <a:gd name="f17" fmla="?: f11 f5 1"/>
              <a:gd name="f18" fmla="+- f6 f13 0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9 0 f1"/>
              <a:gd name="f25" fmla="min f21 f20"/>
              <a:gd name="f26" fmla="*/ f22 1 f17"/>
              <a:gd name="f27" fmla="*/ f23 1 f17"/>
              <a:gd name="f28" fmla="val f26"/>
              <a:gd name="f29" fmla="val f27"/>
              <a:gd name="f30" fmla="*/ f18 f25 1"/>
              <a:gd name="f31" fmla="*/ f12 f25 1"/>
              <a:gd name="f32" fmla="*/ f6 f25 1"/>
              <a:gd name="f33" fmla="*/ 10800 f25 1"/>
              <a:gd name="f34" fmla="+- f28 0 f7"/>
              <a:gd name="f35" fmla="+- f29 0 f7"/>
              <a:gd name="f36" fmla="+- f28 0 f13"/>
              <a:gd name="f37" fmla="+- f29 0 f13"/>
              <a:gd name="f38" fmla="*/ f28 f25 1"/>
              <a:gd name="f39" fmla="*/ f29 f25 1"/>
              <a:gd name="f40" fmla="*/ f36 f25 1"/>
              <a:gd name="f41" fmla="*/ f37 f25 1"/>
              <a:gd name="f42" fmla="*/ f34 f25 1"/>
              <a:gd name="f43" fmla="*/ f35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3" y="f32"/>
              </a:cxn>
              <a:cxn ang="f24">
                <a:pos x="f32" y="f33"/>
              </a:cxn>
              <a:cxn ang="f24">
                <a:pos x="f33" y="f39"/>
              </a:cxn>
              <a:cxn ang="f24">
                <a:pos x="f38" y="f33"/>
              </a:cxn>
            </a:cxnLst>
            <a:rect l="f30" t="f30" r="f40" b="f41"/>
            <a:pathLst>
              <a:path>
                <a:moveTo>
                  <a:pt x="f31" y="f32"/>
                </a:moveTo>
                <a:lnTo>
                  <a:pt x="f42" y="f32"/>
                </a:lnTo>
                <a:lnTo>
                  <a:pt x="f38" y="f31"/>
                </a:lnTo>
                <a:lnTo>
                  <a:pt x="f38" y="f43"/>
                </a:lnTo>
                <a:lnTo>
                  <a:pt x="f42" y="f39"/>
                </a:lnTo>
                <a:lnTo>
                  <a:pt x="f31" y="f39"/>
                </a:lnTo>
                <a:lnTo>
                  <a:pt x="f32" y="f43"/>
                </a:lnTo>
                <a:lnTo>
                  <a:pt x="f32" y="f31"/>
                </a:lnTo>
                <a:close/>
              </a:path>
            </a:pathLst>
          </a:custGeom>
          <a:noFill/>
          <a:ln w="12600" cap="flat">
            <a:solidFill>
              <a:srgbClr val="78CCFD"/>
            </a:solidFill>
            <a:prstDash val="solid"/>
            <a:miter/>
          </a:ln>
        </p:spPr>
        <p:txBody>
          <a:bodyPr vert="horz" wrap="square" lIns="96121" tIns="51124" rIns="96121" bIns="51124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Tracteur : 120 000 </a:t>
            </a:r>
            <a:r>
              <a:rPr lang="fr-FR" sz="20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€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à changer tous les 3 ans / 600 000 km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715E713-8A5F-1221-6B04-D16E5F6EE577}"/>
              </a:ext>
            </a:extLst>
          </p:cNvPr>
          <p:cNvSpPr/>
          <p:nvPr/>
        </p:nvSpPr>
        <p:spPr>
          <a:xfrm>
            <a:off x="4140000" y="2340004"/>
            <a:ext cx="3420002" cy="30600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6326"/>
              <a:gd name="f8" fmla="+- 0 0 0"/>
              <a:gd name="f9" fmla="abs f3"/>
              <a:gd name="f10" fmla="abs f4"/>
              <a:gd name="f11" fmla="abs f5"/>
              <a:gd name="f12" fmla="+- f6 f7 0"/>
              <a:gd name="f13" fmla="*/ f7 1 2"/>
              <a:gd name="f14" fmla="*/ f8 f0 1"/>
              <a:gd name="f15" fmla="?: f9 f3 1"/>
              <a:gd name="f16" fmla="?: f10 f4 1"/>
              <a:gd name="f17" fmla="?: f11 f5 1"/>
              <a:gd name="f18" fmla="+- f6 f13 0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9 0 f1"/>
              <a:gd name="f25" fmla="min f21 f20"/>
              <a:gd name="f26" fmla="*/ f22 1 f17"/>
              <a:gd name="f27" fmla="*/ f23 1 f17"/>
              <a:gd name="f28" fmla="val f26"/>
              <a:gd name="f29" fmla="val f27"/>
              <a:gd name="f30" fmla="*/ f18 f25 1"/>
              <a:gd name="f31" fmla="*/ f12 f25 1"/>
              <a:gd name="f32" fmla="*/ f6 f25 1"/>
              <a:gd name="f33" fmla="*/ 10800 f25 1"/>
              <a:gd name="f34" fmla="+- f28 0 f7"/>
              <a:gd name="f35" fmla="+- f29 0 f7"/>
              <a:gd name="f36" fmla="+- f28 0 f13"/>
              <a:gd name="f37" fmla="+- f29 0 f13"/>
              <a:gd name="f38" fmla="*/ f28 f25 1"/>
              <a:gd name="f39" fmla="*/ f29 f25 1"/>
              <a:gd name="f40" fmla="*/ f36 f25 1"/>
              <a:gd name="f41" fmla="*/ f37 f25 1"/>
              <a:gd name="f42" fmla="*/ f34 f25 1"/>
              <a:gd name="f43" fmla="*/ f35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3" y="f32"/>
              </a:cxn>
              <a:cxn ang="f24">
                <a:pos x="f32" y="f33"/>
              </a:cxn>
              <a:cxn ang="f24">
                <a:pos x="f33" y="f39"/>
              </a:cxn>
              <a:cxn ang="f24">
                <a:pos x="f38" y="f33"/>
              </a:cxn>
            </a:cxnLst>
            <a:rect l="f30" t="f30" r="f40" b="f41"/>
            <a:pathLst>
              <a:path>
                <a:moveTo>
                  <a:pt x="f31" y="f32"/>
                </a:moveTo>
                <a:lnTo>
                  <a:pt x="f42" y="f32"/>
                </a:lnTo>
                <a:lnTo>
                  <a:pt x="f38" y="f31"/>
                </a:lnTo>
                <a:lnTo>
                  <a:pt x="f38" y="f43"/>
                </a:lnTo>
                <a:lnTo>
                  <a:pt x="f42" y="f39"/>
                </a:lnTo>
                <a:lnTo>
                  <a:pt x="f31" y="f39"/>
                </a:lnTo>
                <a:lnTo>
                  <a:pt x="f32" y="f43"/>
                </a:lnTo>
                <a:lnTo>
                  <a:pt x="f32" y="f31"/>
                </a:lnTo>
                <a:close/>
              </a:path>
            </a:pathLst>
          </a:custGeom>
          <a:noFill/>
          <a:ln w="12600" cap="flat">
            <a:solidFill>
              <a:srgbClr val="78CCFD"/>
            </a:solidFill>
            <a:prstDash val="solid"/>
            <a:miter/>
          </a:ln>
        </p:spPr>
        <p:txBody>
          <a:bodyPr vert="horz" wrap="square" lIns="96121" tIns="51124" rIns="96121" bIns="51124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Une remorque coûte dans les 100 000 </a:t>
            </a:r>
            <a:r>
              <a:rPr lang="fr-FR" sz="1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€.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Dans une remorque, on peut mettre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- 33 palettes de 80  cm sur 120 cm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- 26 palettes de 100 cm sur 120 cm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AAC14DB6-5701-C95F-C592-DE95D522F6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9998" y="2675881"/>
            <a:ext cx="2520004" cy="27136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CF310A8-3080-08E4-0517-D64370F8CB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068" r="4128"/>
          <a:stretch>
            <a:fillRect/>
          </a:stretch>
        </p:blipFill>
        <p:spPr>
          <a:xfrm>
            <a:off x="3600001" y="812883"/>
            <a:ext cx="4139644" cy="11671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split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04F2405-089A-5076-C4FE-D728F99BC2B3}"/>
              </a:ext>
            </a:extLst>
          </p:cNvPr>
          <p:cNvSpPr txBox="1"/>
          <p:nvPr/>
        </p:nvSpPr>
        <p:spPr>
          <a:xfrm>
            <a:off x="605515" y="352437"/>
            <a:ext cx="7854476" cy="899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B3FB"/>
              </a:buClr>
              <a:buSzPct val="45000"/>
              <a:buFont typeface="Open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6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Le métier qui nous a le plus marqué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FC37203A-570E-84DD-08CD-638401404304}"/>
              </a:ext>
            </a:extLst>
          </p:cNvPr>
          <p:cNvSpPr/>
          <p:nvPr/>
        </p:nvSpPr>
        <p:spPr>
          <a:xfrm>
            <a:off x="4320000" y="1439997"/>
            <a:ext cx="1979996" cy="1259997"/>
          </a:xfrm>
          <a:custGeom>
            <a:avLst>
              <a:gd name="f0" fmla="val -7947"/>
              <a:gd name="f1" fmla="val 17472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0" i="0" u="none" strike="noStrike" kern="1200" cap="none" spc="0" baseline="0">
                <a:solidFill>
                  <a:srgbClr val="000000"/>
                </a:solidFill>
                <a:uFillTx/>
                <a:latin typeface="Impact" pitchFamily="34"/>
                <a:ea typeface="Microsoft YaHei" pitchFamily="2"/>
                <a:cs typeface="Arial" pitchFamily="2"/>
              </a:rPr>
              <a:t>CHAUFFEUR- ROUTIER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5734DCB-D441-7894-6D41-782C7114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9997" y="2067120"/>
            <a:ext cx="2520004" cy="31528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69AD403-0693-8093-4F0A-B11FF0EFDF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2481" t="12481" r="12514" b="12514"/>
          <a:stretch>
            <a:fillRect/>
          </a:stretch>
        </p:blipFill>
        <p:spPr>
          <a:xfrm>
            <a:off x="4320000" y="1979996"/>
            <a:ext cx="1439640" cy="14396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2E84648E-D3C1-25AE-25E2-9D772B5EFFB3}"/>
              </a:ext>
            </a:extLst>
          </p:cNvPr>
          <p:cNvSpPr txBox="1"/>
          <p:nvPr/>
        </p:nvSpPr>
        <p:spPr>
          <a:xfrm>
            <a:off x="539998" y="359999"/>
            <a:ext cx="6119996" cy="19191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Nous avons choisi ce métier car c’est celui que nous avons le plus approfondi durant la visite. De plus, le chauffeur nous en a parlé avec passion.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0860CF7-0501-7113-ED5C-DE8F0CE8AD9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79997" y="3060003"/>
            <a:ext cx="1979996" cy="24771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orme libre : forme 3">
            <a:extLst>
              <a:ext uri="{FF2B5EF4-FFF2-40B4-BE49-F238E27FC236}">
                <a16:creationId xmlns:a16="http://schemas.microsoft.com/office/drawing/2014/main" id="{B2E5C480-DCE8-13C6-7993-C2C34D7E2980}"/>
              </a:ext>
            </a:extLst>
          </p:cNvPr>
          <p:cNvSpPr/>
          <p:nvPr/>
        </p:nvSpPr>
        <p:spPr>
          <a:xfrm>
            <a:off x="3600001" y="1799996"/>
            <a:ext cx="2880003" cy="1619996"/>
          </a:xfrm>
          <a:custGeom>
            <a:avLst>
              <a:gd name="f0" fmla="val -4222"/>
              <a:gd name="f1" fmla="val 20966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*/ f6 1 21600"/>
              <a:gd name="f17" fmla="*/ f7 1 21600"/>
              <a:gd name="f18" fmla="*/ f10 1 180"/>
              <a:gd name="f19" fmla="+- f13 0 f12"/>
              <a:gd name="f20" fmla="+- f9 0 f8"/>
              <a:gd name="f21" fmla="pin -2147483647 f0 2147483647"/>
              <a:gd name="f22" fmla="pin -2147483647 f1 2147483647"/>
              <a:gd name="f23" fmla="*/ f15 f3 1"/>
              <a:gd name="f24" fmla="val f21"/>
              <a:gd name="f25" fmla="val f22"/>
              <a:gd name="f26" fmla="*/ f19 1 2"/>
              <a:gd name="f27" fmla="*/ f20 1 21600"/>
              <a:gd name="f28" fmla="*/ f21 f16 1"/>
              <a:gd name="f29" fmla="*/ f22 f17 1"/>
              <a:gd name="f30" fmla="*/ f23 1 f5"/>
              <a:gd name="f31" fmla="+- f24 0 10800"/>
              <a:gd name="f32" fmla="+- f25 0 10800"/>
              <a:gd name="f33" fmla="+- f12 f26 0"/>
              <a:gd name="f34" fmla="*/ f26 f26 1"/>
              <a:gd name="f35" fmla="*/ 3200 f27 1"/>
              <a:gd name="f36" fmla="*/ 18400 f27 1"/>
              <a:gd name="f37" fmla="*/ 10800 f27 1"/>
              <a:gd name="f38" fmla="*/ 0 f27 1"/>
              <a:gd name="f39" fmla="*/ 3160 f27 1"/>
              <a:gd name="f40" fmla="*/ 18440 f27 1"/>
              <a:gd name="f41" fmla="*/ 21600 f27 1"/>
              <a:gd name="f42" fmla="+- f30 0 f4"/>
              <a:gd name="f43" fmla="*/ f31 f31 1"/>
              <a:gd name="f44" fmla="*/ f32 f32 1"/>
              <a:gd name="f45" fmla="+- 0 0 f32"/>
              <a:gd name="f46" fmla="+- 0 0 f31"/>
              <a:gd name="f47" fmla="*/ f37 1 f27"/>
              <a:gd name="f48" fmla="*/ f38 1 f27"/>
              <a:gd name="f49" fmla="*/ f39 1 f27"/>
              <a:gd name="f50" fmla="*/ f40 1 f27"/>
              <a:gd name="f51" fmla="*/ f41 1 f27"/>
              <a:gd name="f52" fmla="*/ f35 1 f27"/>
              <a:gd name="f53" fmla="*/ f36 1 f27"/>
              <a:gd name="f54" fmla="+- f43 f44 0"/>
              <a:gd name="f55" fmla="+- 0 0 f45"/>
              <a:gd name="f56" fmla="+- 0 0 f46"/>
              <a:gd name="f57" fmla="*/ f52 f16 1"/>
              <a:gd name="f58" fmla="*/ f53 f16 1"/>
              <a:gd name="f59" fmla="*/ f53 f17 1"/>
              <a:gd name="f60" fmla="*/ f52 f17 1"/>
              <a:gd name="f61" fmla="*/ f47 f16 1"/>
              <a:gd name="f62" fmla="*/ f48 f17 1"/>
              <a:gd name="f63" fmla="*/ f49 f16 1"/>
              <a:gd name="f64" fmla="*/ f49 f17 1"/>
              <a:gd name="f65" fmla="*/ f48 f16 1"/>
              <a:gd name="f66" fmla="*/ f47 f17 1"/>
              <a:gd name="f67" fmla="*/ f50 f17 1"/>
              <a:gd name="f68" fmla="*/ f51 f17 1"/>
              <a:gd name="f69" fmla="*/ f50 f16 1"/>
              <a:gd name="f70" fmla="*/ f51 f16 1"/>
              <a:gd name="f71" fmla="sqrt f54"/>
              <a:gd name="f72" fmla="+- 0 0 f55"/>
              <a:gd name="f73" fmla="+- 0 0 f56"/>
              <a:gd name="f74" fmla="at2 f72 f73"/>
              <a:gd name="f75" fmla="+- f71 0 10800"/>
              <a:gd name="f76" fmla="+- f74 f4 0"/>
              <a:gd name="f77" fmla="*/ f76 f10 1"/>
              <a:gd name="f78" fmla="*/ f77 1 f3"/>
              <a:gd name="f79" fmla="+- 0 0 f78"/>
              <a:gd name="f80" fmla="val f79"/>
              <a:gd name="f81" fmla="+- 0 0 f80"/>
              <a:gd name="f82" fmla="*/ f81 f3 1"/>
              <a:gd name="f83" fmla="*/ f82 1 f10"/>
              <a:gd name="f84" fmla="+- f83 0 f4"/>
              <a:gd name="f85" fmla="*/ f83 f10 1"/>
              <a:gd name="f86" fmla="*/ f85 1 f3"/>
              <a:gd name="f87" fmla="+- f84 f4 0"/>
              <a:gd name="f88" fmla="+- 0 0 f86"/>
              <a:gd name="f89" fmla="*/ f87 f10 1"/>
              <a:gd name="f90" fmla="*/ f88 1 f18"/>
              <a:gd name="f91" fmla="*/ f89 1 f3"/>
              <a:gd name="f92" fmla="+- f90 0 10"/>
              <a:gd name="f93" fmla="+- f90 10 0"/>
              <a:gd name="f94" fmla="+- 0 0 f91"/>
              <a:gd name="f95" fmla="*/ f92 f18 1"/>
              <a:gd name="f96" fmla="*/ f93 f18 1"/>
              <a:gd name="f97" fmla="+- 0 0 f94"/>
              <a:gd name="f98" fmla="+- 0 0 f95"/>
              <a:gd name="f99" fmla="+- 0 0 f96"/>
              <a:gd name="f100" fmla="*/ f97 f3 1"/>
              <a:gd name="f101" fmla="*/ f98 f3 1"/>
              <a:gd name="f102" fmla="*/ f99 f3 1"/>
              <a:gd name="f103" fmla="*/ f100 1 f10"/>
              <a:gd name="f104" fmla="*/ f101 1 f10"/>
              <a:gd name="f105" fmla="*/ f102 1 f10"/>
              <a:gd name="f106" fmla="+- f103 0 f4"/>
              <a:gd name="f107" fmla="sin 1 f106"/>
              <a:gd name="f108" fmla="cos 1 f106"/>
              <a:gd name="f109" fmla="+- f104 0 f4"/>
              <a:gd name="f110" fmla="+- f105 0 f4"/>
              <a:gd name="f111" fmla="+- 0 0 f107"/>
              <a:gd name="f112" fmla="+- 0 0 f108"/>
              <a:gd name="f113" fmla="+- f109 f4 0"/>
              <a:gd name="f114" fmla="+- f110 f4 0"/>
              <a:gd name="f115" fmla="+- 0 0 f111"/>
              <a:gd name="f116" fmla="+- 0 0 f112"/>
              <a:gd name="f117" fmla="*/ f113 f10 1"/>
              <a:gd name="f118" fmla="*/ f114 f10 1"/>
              <a:gd name="f119" fmla="val f115"/>
              <a:gd name="f120" fmla="val f116"/>
              <a:gd name="f121" fmla="*/ f117 1 f3"/>
              <a:gd name="f122" fmla="*/ f118 1 f3"/>
              <a:gd name="f123" fmla="+- 0 0 f119"/>
              <a:gd name="f124" fmla="+- 0 0 f120"/>
              <a:gd name="f125" fmla="+- 0 0 f121"/>
              <a:gd name="f126" fmla="+- 0 0 f122"/>
              <a:gd name="f127" fmla="*/ 10800 f123 1"/>
              <a:gd name="f128" fmla="*/ 10800 f124 1"/>
              <a:gd name="f129" fmla="+- 0 0 f125"/>
              <a:gd name="f130" fmla="+- 0 0 f126"/>
              <a:gd name="f131" fmla="+- f127 10800 0"/>
              <a:gd name="f132" fmla="+- f128 10800 0"/>
              <a:gd name="f133" fmla="*/ f129 f3 1"/>
              <a:gd name="f134" fmla="*/ f130 f3 1"/>
              <a:gd name="f135" fmla="?: f75 f24 f131"/>
              <a:gd name="f136" fmla="?: f75 f25 f132"/>
              <a:gd name="f137" fmla="*/ f133 1 f10"/>
              <a:gd name="f138" fmla="*/ f134 1 f10"/>
              <a:gd name="f139" fmla="+- f137 0 f4"/>
              <a:gd name="f140" fmla="+- f138 0 f4"/>
              <a:gd name="f141" fmla="*/ f135 f16 1"/>
              <a:gd name="f142" fmla="*/ f136 f17 1"/>
              <a:gd name="f143" fmla="sin 1 f139"/>
              <a:gd name="f144" fmla="cos 1 f139"/>
              <a:gd name="f145" fmla="sin 1 f140"/>
              <a:gd name="f146" fmla="cos 1 f140"/>
              <a:gd name="f147" fmla="+- 0 0 f143"/>
              <a:gd name="f148" fmla="+- 0 0 f144"/>
              <a:gd name="f149" fmla="+- 0 0 f145"/>
              <a:gd name="f150" fmla="+- 0 0 f146"/>
              <a:gd name="f151" fmla="+- 0 0 f147"/>
              <a:gd name="f152" fmla="+- 0 0 f148"/>
              <a:gd name="f153" fmla="+- 0 0 f149"/>
              <a:gd name="f154" fmla="+- 0 0 f150"/>
              <a:gd name="f155" fmla="val f151"/>
              <a:gd name="f156" fmla="val f152"/>
              <a:gd name="f157" fmla="val f153"/>
              <a:gd name="f158" fmla="val f154"/>
              <a:gd name="f159" fmla="+- 0 0 f155"/>
              <a:gd name="f160" fmla="+- 0 0 f156"/>
              <a:gd name="f161" fmla="+- 0 0 f157"/>
              <a:gd name="f162" fmla="+- 0 0 f158"/>
              <a:gd name="f163" fmla="*/ 10800 f159 1"/>
              <a:gd name="f164" fmla="*/ 10800 f160 1"/>
              <a:gd name="f165" fmla="*/ 10800 f161 1"/>
              <a:gd name="f166" fmla="*/ 10800 f162 1"/>
              <a:gd name="f167" fmla="+- f163 10800 0"/>
              <a:gd name="f168" fmla="+- f164 10800 0"/>
              <a:gd name="f169" fmla="+- f165 10800 0"/>
              <a:gd name="f170" fmla="+- f166 10800 0"/>
              <a:gd name="f171" fmla="+- f169 0 f33"/>
              <a:gd name="f172" fmla="+- f170 0 f33"/>
              <a:gd name="f173" fmla="+- f167 0 f33"/>
              <a:gd name="f174" fmla="+- f168 0 f33"/>
              <a:gd name="f175" fmla="+- 0 0 f171"/>
              <a:gd name="f176" fmla="+- 0 0 f172"/>
              <a:gd name="f177" fmla="+- 0 0 f173"/>
              <a:gd name="f178" fmla="+- 0 0 f174"/>
              <a:gd name="f179" fmla="+- 0 0 f175"/>
              <a:gd name="f180" fmla="+- 0 0 f176"/>
              <a:gd name="f181" fmla="+- 0 0 f177"/>
              <a:gd name="f182" fmla="+- 0 0 f178"/>
              <a:gd name="f183" fmla="at2 f179 f180"/>
              <a:gd name="f184" fmla="at2 f181 f182"/>
              <a:gd name="f185" fmla="+- f183 f4 0"/>
              <a:gd name="f186" fmla="+- f184 f4 0"/>
              <a:gd name="f187" fmla="*/ f185 f10 1"/>
              <a:gd name="f188" fmla="*/ f186 f10 1"/>
              <a:gd name="f189" fmla="*/ f187 1 f3"/>
              <a:gd name="f190" fmla="*/ f188 1 f3"/>
              <a:gd name="f191" fmla="+- 0 0 f189"/>
              <a:gd name="f192" fmla="+- 0 0 f190"/>
              <a:gd name="f193" fmla="val f191"/>
              <a:gd name="f194" fmla="val f192"/>
              <a:gd name="f195" fmla="+- 0 0 f193"/>
              <a:gd name="f196" fmla="+- 0 0 f194"/>
              <a:gd name="f197" fmla="*/ f195 f3 1"/>
              <a:gd name="f198" fmla="*/ f196 f3 1"/>
              <a:gd name="f199" fmla="*/ f197 1 f10"/>
              <a:gd name="f200" fmla="*/ f198 1 f10"/>
              <a:gd name="f201" fmla="+- f199 0 f4"/>
              <a:gd name="f202" fmla="+- f200 0 f4"/>
              <a:gd name="f203" fmla="+- f202 0 f201"/>
              <a:gd name="f204" fmla="+- f201 f4 0"/>
              <a:gd name="f205" fmla="+- f203 f2 0"/>
              <a:gd name="f206" fmla="*/ f204 f10 1"/>
              <a:gd name="f207" fmla="?: f203 f203 f205"/>
              <a:gd name="f208" fmla="*/ f206 1 f3"/>
              <a:gd name="f209" fmla="+- 0 0 f208"/>
              <a:gd name="f210" fmla="+- 0 0 f209"/>
              <a:gd name="f211" fmla="*/ f210 f3 1"/>
              <a:gd name="f212" fmla="*/ f211 1 f10"/>
              <a:gd name="f213" fmla="+- f212 0 f4"/>
              <a:gd name="f214" fmla="cos 1 f213"/>
              <a:gd name="f215" fmla="sin 1 f213"/>
              <a:gd name="f216" fmla="+- 0 0 f214"/>
              <a:gd name="f217" fmla="+- 0 0 f215"/>
              <a:gd name="f218" fmla="+- 0 0 f216"/>
              <a:gd name="f219" fmla="+- 0 0 f217"/>
              <a:gd name="f220" fmla="val f218"/>
              <a:gd name="f221" fmla="val f219"/>
              <a:gd name="f222" fmla="+- 0 0 f220"/>
              <a:gd name="f223" fmla="+- 0 0 f221"/>
              <a:gd name="f224" fmla="*/ f26 f222 1"/>
              <a:gd name="f225" fmla="*/ f26 f223 1"/>
              <a:gd name="f226" fmla="*/ f224 f224 1"/>
              <a:gd name="f227" fmla="*/ f225 f225 1"/>
              <a:gd name="f228" fmla="+- f226 f227 0"/>
              <a:gd name="f229" fmla="sqrt f228"/>
              <a:gd name="f230" fmla="*/ f34 1 f229"/>
              <a:gd name="f231" fmla="*/ f222 f230 1"/>
              <a:gd name="f232" fmla="*/ f223 f230 1"/>
              <a:gd name="f233" fmla="+- f33 0 f231"/>
              <a:gd name="f234" fmla="+- f33 0 f232"/>
            </a:gdLst>
            <a:ahLst>
              <a:ahXY gdRefX="f0" minX="f14" maxX="f11" gdRefY="f1" minY="f14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61" y="f62"/>
              </a:cxn>
              <a:cxn ang="f42">
                <a:pos x="f63" y="f64"/>
              </a:cxn>
              <a:cxn ang="f42">
                <a:pos x="f65" y="f66"/>
              </a:cxn>
              <a:cxn ang="f42">
                <a:pos x="f63" y="f67"/>
              </a:cxn>
              <a:cxn ang="f42">
                <a:pos x="f61" y="f68"/>
              </a:cxn>
              <a:cxn ang="f42">
                <a:pos x="f69" y="f67"/>
              </a:cxn>
              <a:cxn ang="f42">
                <a:pos x="f70" y="f66"/>
              </a:cxn>
              <a:cxn ang="f42">
                <a:pos x="f69" y="f64"/>
              </a:cxn>
              <a:cxn ang="f42">
                <a:pos x="f141" y="f142"/>
              </a:cxn>
            </a:cxnLst>
            <a:rect l="f57" t="f60" r="f58" b="f59"/>
            <a:pathLst>
              <a:path w="21600" h="21600">
                <a:moveTo>
                  <a:pt x="f233" y="f234"/>
                </a:moveTo>
                <a:arcTo wR="f26" hR="f26" stAng="f201" swAng="f207"/>
                <a:lnTo>
                  <a:pt x="f135" y="f136"/>
                </a:lnTo>
                <a:close/>
              </a:path>
            </a:pathLst>
          </a:cu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F7451539-4C39-9E26-E099-A99FD121D0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31003" y="1928158"/>
            <a:ext cx="3429000" cy="25718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078962-62A9-E4B2-871A-E4A500FDED1C}"/>
              </a:ext>
            </a:extLst>
          </p:cNvPr>
          <p:cNvSpPr txBox="1"/>
          <p:nvPr/>
        </p:nvSpPr>
        <p:spPr>
          <a:xfrm>
            <a:off x="179999" y="179999"/>
            <a:ext cx="7560003" cy="45691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Si vous aimez travailler en autonomie et que vous aimez être sur la route, </a:t>
            </a:r>
            <a:r>
              <a:rPr lang="fr-FR" sz="3200" b="0" i="0" u="sng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ce travail est fait pour vous.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sng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sng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sng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Pour être un bon chauffeur, il faut 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Être vigilant / Faire attention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Être patient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Avoir un bon sens de l’orientation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Être concentré et reposé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6A486-DC44-2EB3-3C4C-00033794C4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5363"/>
            <a:ext cx="9072722" cy="947876"/>
          </a:xfrm>
        </p:spPr>
        <p:txBody>
          <a:bodyPr/>
          <a:lstStyle/>
          <a:p>
            <a:pPr lvl="0">
              <a:buClr>
                <a:srgbClr val="34B3FB"/>
              </a:buClr>
              <a:buSzPct val="45000"/>
              <a:buFont typeface="OpenSymbol"/>
              <a:buChar char="●"/>
            </a:pPr>
            <a:r>
              <a:rPr lang="fr-FR" sz="5400">
                <a:solidFill>
                  <a:srgbClr val="17B0E4"/>
                </a:solidFill>
                <a:latin typeface="Gabriola" pitchFamily="82"/>
              </a:rPr>
              <a:t> Les entreprises de transport en France</a:t>
            </a:r>
          </a:p>
        </p:txBody>
      </p:sp>
      <p:sp>
        <p:nvSpPr>
          <p:cNvPr id="3" name="Ellipse 5">
            <a:extLst>
              <a:ext uri="{FF2B5EF4-FFF2-40B4-BE49-F238E27FC236}">
                <a16:creationId xmlns:a16="http://schemas.microsoft.com/office/drawing/2014/main" id="{6BE8E1E5-5923-78AB-48F4-0D55DF223077}"/>
              </a:ext>
            </a:extLst>
          </p:cNvPr>
          <p:cNvSpPr/>
          <p:nvPr/>
        </p:nvSpPr>
        <p:spPr>
          <a:xfrm>
            <a:off x="359999" y="1347121"/>
            <a:ext cx="2520004" cy="22528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193 000 entreprises de transport et d’entreposage en France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Trebuchet M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Ellipse 6">
            <a:extLst>
              <a:ext uri="{FF2B5EF4-FFF2-40B4-BE49-F238E27FC236}">
                <a16:creationId xmlns:a16="http://schemas.microsoft.com/office/drawing/2014/main" id="{3961537A-69DD-8824-86A0-F4C357DFE8A3}"/>
              </a:ext>
            </a:extLst>
          </p:cNvPr>
          <p:cNvSpPr/>
          <p:nvPr/>
        </p:nvSpPr>
        <p:spPr>
          <a:xfrm>
            <a:off x="2619719" y="3717721"/>
            <a:ext cx="2070722" cy="163151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2,13 millions d’emplois en France</a:t>
            </a:r>
          </a:p>
        </p:txBody>
      </p:sp>
      <p:sp>
        <p:nvSpPr>
          <p:cNvPr id="5" name="Ellipse 8">
            <a:extLst>
              <a:ext uri="{FF2B5EF4-FFF2-40B4-BE49-F238E27FC236}">
                <a16:creationId xmlns:a16="http://schemas.microsoft.com/office/drawing/2014/main" id="{446927D7-6A46-8C5E-8ED3-E82C29683F42}"/>
              </a:ext>
            </a:extLst>
          </p:cNvPr>
          <p:cNvSpPr/>
          <p:nvPr/>
        </p:nvSpPr>
        <p:spPr>
          <a:xfrm>
            <a:off x="5723997" y="2340004"/>
            <a:ext cx="2880003" cy="3060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90% de produits alimentaire transportés par le TRM (Transport Routier de Marchandises)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</p:txBody>
      </p:sp>
      <p:sp>
        <p:nvSpPr>
          <p:cNvPr id="6" name="Ellipse 10">
            <a:extLst>
              <a:ext uri="{FF2B5EF4-FFF2-40B4-BE49-F238E27FC236}">
                <a16:creationId xmlns:a16="http://schemas.microsoft.com/office/drawing/2014/main" id="{89F19EE1-780E-8953-FD64-0556A0B1685A}"/>
              </a:ext>
            </a:extLst>
          </p:cNvPr>
          <p:cNvSpPr/>
          <p:nvPr/>
        </p:nvSpPr>
        <p:spPr>
          <a:xfrm>
            <a:off x="3778200" y="1415162"/>
            <a:ext cx="1981797" cy="20048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89% de transport effectués par la route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169CC6-C000-8500-F628-32C299E6A0C1}"/>
              </a:ext>
            </a:extLst>
          </p:cNvPr>
          <p:cNvSpPr txBox="1"/>
          <p:nvPr/>
        </p:nvSpPr>
        <p:spPr>
          <a:xfrm>
            <a:off x="179999" y="179999"/>
            <a:ext cx="7380003" cy="57218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sng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Horaire de travail 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Dans l’entreprise, les chauffeurs travaillent 9 heures par jour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Un chauffeur-routier peut faire 10 heures de travail seulement 2 jours dans la semaine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Interdiction de rouler plus de 56 heures pour 2 semaines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Un chauffeur-routier peut rouler 2 heures et s’arrêter 10 minutes OU 4 h 30 et 45 minutes d’arrêt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Congé : 5 semaines par an.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0" i="0" u="sng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sng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Période critique : entre 5 h 30 et 8 heures du matin.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Le corps est vulnérable car on se réveille généralement aux alentours de ses heures.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E05A89F8-3C66-62CF-0225-2A3DA158269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05904" y="2810710"/>
            <a:ext cx="2140555" cy="1439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9B4EE5-6398-01B9-8FC0-F7A348827494}"/>
              </a:ext>
            </a:extLst>
          </p:cNvPr>
          <p:cNvSpPr txBox="1"/>
          <p:nvPr/>
        </p:nvSpPr>
        <p:spPr>
          <a:xfrm>
            <a:off x="179999" y="179999"/>
            <a:ext cx="7560003" cy="55846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sng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Compétences requises pour être chauffeur-routier 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Permis CE : 2 semaines pour l’obtenir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Passer une F.I.M.O. (Formation Initiale Minimum Obligatoire) : 4 semaines pour l’obtenir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34B3FB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- Une F.C.O. (Formation Continue Obligatoire) : un renouvellement de F.I.M.O. a passer tous les 5 ans.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0" i="0" u="none" strike="noStrike" kern="1200" cap="none" spc="0" baseline="0">
              <a:solidFill>
                <a:srgbClr val="34B3FB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sng" strike="noStrike" kern="1200" cap="none" spc="0" baseline="0">
                <a:solidFill>
                  <a:srgbClr val="34B3FB"/>
                </a:solidFill>
                <a:uFillTx/>
                <a:latin typeface="Gabriola"/>
                <a:ea typeface="Microsoft YaHei"/>
                <a:cs typeface="Arial"/>
              </a:rPr>
              <a:t>Les chauffeurs-routiers doivent s’entraîner sur </a:t>
            </a:r>
            <a:r>
              <a:rPr lang="fr-FR" sz="2800" b="0" i="0" u="sng" strike="noStrike" kern="0" cap="none" spc="0" baseline="0">
                <a:solidFill>
                  <a:srgbClr val="34B3FB"/>
                </a:solidFill>
                <a:uFillTx/>
                <a:latin typeface="Gabriola"/>
                <a:ea typeface="Microsoft YaHei"/>
                <a:cs typeface="Arial"/>
              </a:rPr>
              <a:t>tous</a:t>
            </a:r>
            <a:r>
              <a:rPr lang="fr-FR" sz="2800" b="0" i="0" u="sng" strike="noStrike" kern="1200" cap="none" spc="0" baseline="0">
                <a:solidFill>
                  <a:srgbClr val="34B3FB"/>
                </a:solidFill>
                <a:uFillTx/>
                <a:latin typeface="Gabriola"/>
                <a:ea typeface="Microsoft YaHei"/>
                <a:cs typeface="Arial"/>
              </a:rPr>
              <a:t> les modèles.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DCF3F126-17AE-7D81-6569-D1DEAC123E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4814"/>
          <a:stretch>
            <a:fillRect/>
          </a:stretch>
        </p:blipFill>
        <p:spPr>
          <a:xfrm>
            <a:off x="3081335" y="3968468"/>
            <a:ext cx="2095429" cy="14878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663687D-ED3D-B1D8-1CEF-CA597D678D5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11241"/>
          <a:stretch>
            <a:fillRect/>
          </a:stretch>
        </p:blipFill>
        <p:spPr>
          <a:xfrm>
            <a:off x="1619996" y="1259997"/>
            <a:ext cx="4859999" cy="35686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102405-7E78-8BB2-D1C9-F5D787FDFFFB}"/>
              </a:ext>
            </a:extLst>
          </p:cNvPr>
          <p:cNvSpPr txBox="1"/>
          <p:nvPr/>
        </p:nvSpPr>
        <p:spPr>
          <a:xfrm>
            <a:off x="179999" y="569159"/>
            <a:ext cx="7740002" cy="1770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>
                <a:solidFill>
                  <a:srgbClr val="000000"/>
                </a:solidFill>
                <a:uFillTx/>
                <a:latin typeface="Amiri Quran" pitchFamily="18"/>
                <a:ea typeface="Microsoft YaHei" pitchFamily="2"/>
                <a:cs typeface="Arial" pitchFamily="2"/>
              </a:rPr>
              <a:t>Merci de nous avoir accueilli et d’avoir regard</a:t>
            </a:r>
            <a:r>
              <a:rPr lang="fr-FR" sz="3000" b="0" i="0" u="none" strike="noStrike" kern="1200" cap="none" spc="0" baseline="0">
                <a:solidFill>
                  <a:srgbClr val="000000"/>
                </a:solidFill>
                <a:uFillTx/>
                <a:latin typeface="Amiri Quran" pitchFamily="18"/>
                <a:ea typeface="Microsoft YaHei" pitchFamily="2"/>
                <a:cs typeface="Arial" pitchFamily="2"/>
              </a:rPr>
              <a:t>é</a:t>
            </a:r>
            <a:r>
              <a:rPr lang="fr-FR" sz="3600" b="0" i="0" u="none" strike="noStrike" kern="1200" cap="none" spc="0" baseline="0">
                <a:solidFill>
                  <a:srgbClr val="000000"/>
                </a:solidFill>
                <a:uFillTx/>
                <a:latin typeface="Amiri Quran" pitchFamily="18"/>
                <a:ea typeface="Microsoft YaHei" pitchFamily="2"/>
                <a:cs typeface="Arial" pitchFamily="2"/>
              </a:rPr>
              <a:t> notre diaporama 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13E27-54B3-BAAE-9C3D-34927595E903}"/>
              </a:ext>
            </a:extLst>
          </p:cNvPr>
          <p:cNvSpPr txBox="1"/>
          <p:nvPr/>
        </p:nvSpPr>
        <p:spPr>
          <a:xfrm>
            <a:off x="359999" y="5219998"/>
            <a:ext cx="7200003" cy="719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1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Elisa Giudicelli, Thémis Vieillescazes Glize et Lucile Lignac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C64033B4-A6C9-C460-33D5-C52BE5B58A8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8786" b="5857"/>
          <a:stretch>
            <a:fillRect/>
          </a:stretch>
        </p:blipFill>
        <p:spPr>
          <a:xfrm>
            <a:off x="0" y="0"/>
            <a:ext cx="10079998" cy="62470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1">
            <a:extLst>
              <a:ext uri="{FF2B5EF4-FFF2-40B4-BE49-F238E27FC236}">
                <a16:creationId xmlns:a16="http://schemas.microsoft.com/office/drawing/2014/main" id="{2345EB70-E525-F2B6-115E-6F94A3E1979D}"/>
              </a:ext>
            </a:extLst>
          </p:cNvPr>
          <p:cNvSpPr/>
          <p:nvPr/>
        </p:nvSpPr>
        <p:spPr>
          <a:xfrm>
            <a:off x="4715277" y="515877"/>
            <a:ext cx="2438640" cy="174815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w="19083" cap="rnd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Ellipse 6">
            <a:extLst>
              <a:ext uri="{FF2B5EF4-FFF2-40B4-BE49-F238E27FC236}">
                <a16:creationId xmlns:a16="http://schemas.microsoft.com/office/drawing/2014/main" id="{36F1387A-2A2D-3288-C52C-AA76B704D352}"/>
              </a:ext>
            </a:extLst>
          </p:cNvPr>
          <p:cNvSpPr/>
          <p:nvPr/>
        </p:nvSpPr>
        <p:spPr>
          <a:xfrm>
            <a:off x="501118" y="272162"/>
            <a:ext cx="3075840" cy="19915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 Quatre moyens pour transporter des marchandises 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</p:txBody>
      </p:sp>
      <p:sp>
        <p:nvSpPr>
          <p:cNvPr id="4" name="Ellipse 8">
            <a:extLst>
              <a:ext uri="{FF2B5EF4-FFF2-40B4-BE49-F238E27FC236}">
                <a16:creationId xmlns:a16="http://schemas.microsoft.com/office/drawing/2014/main" id="{1649B03C-3E83-2D0C-054A-C8BC786DCF95}"/>
              </a:ext>
            </a:extLst>
          </p:cNvPr>
          <p:cNvSpPr/>
          <p:nvPr/>
        </p:nvSpPr>
        <p:spPr>
          <a:xfrm>
            <a:off x="2976115" y="3487320"/>
            <a:ext cx="2212921" cy="166751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w="19083" cap="rnd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Ellipse 9">
            <a:extLst>
              <a:ext uri="{FF2B5EF4-FFF2-40B4-BE49-F238E27FC236}">
                <a16:creationId xmlns:a16="http://schemas.microsoft.com/office/drawing/2014/main" id="{5E509061-7AC1-E8ED-30D3-CE1479F7C297}"/>
              </a:ext>
            </a:extLst>
          </p:cNvPr>
          <p:cNvSpPr/>
          <p:nvPr/>
        </p:nvSpPr>
        <p:spPr>
          <a:xfrm>
            <a:off x="296640" y="3326038"/>
            <a:ext cx="2197083" cy="166751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w="19083" cap="rnd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Ellipse 10">
            <a:extLst>
              <a:ext uri="{FF2B5EF4-FFF2-40B4-BE49-F238E27FC236}">
                <a16:creationId xmlns:a16="http://schemas.microsoft.com/office/drawing/2014/main" id="{0FACB3A5-76AD-F702-CA90-E9EDB57B29A1}"/>
              </a:ext>
            </a:extLst>
          </p:cNvPr>
          <p:cNvSpPr/>
          <p:nvPr/>
        </p:nvSpPr>
        <p:spPr>
          <a:xfrm>
            <a:off x="5638684" y="2782802"/>
            <a:ext cx="2438640" cy="190475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w="19083" cap="rnd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cxnSp>
        <p:nvCxnSpPr>
          <p:cNvPr id="7" name="Connecteur droit avec flèche 17">
            <a:extLst>
              <a:ext uri="{FF2B5EF4-FFF2-40B4-BE49-F238E27FC236}">
                <a16:creationId xmlns:a16="http://schemas.microsoft.com/office/drawing/2014/main" id="{BCE5DA9C-8EFF-09B8-32E9-22EFEB555CB2}"/>
              </a:ext>
            </a:extLst>
          </p:cNvPr>
          <p:cNvCxnSpPr>
            <a:stCxn id="3" idx="1"/>
            <a:endCxn id="2" idx="3"/>
          </p:cNvCxnSpPr>
          <p:nvPr/>
        </p:nvCxnSpPr>
        <p:spPr>
          <a:xfrm>
            <a:off x="3576958" y="1267921"/>
            <a:ext cx="1138319" cy="122036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  <p:cxnSp>
        <p:nvCxnSpPr>
          <p:cNvPr id="8" name="Connecteur droit avec flèche 19">
            <a:extLst>
              <a:ext uri="{FF2B5EF4-FFF2-40B4-BE49-F238E27FC236}">
                <a16:creationId xmlns:a16="http://schemas.microsoft.com/office/drawing/2014/main" id="{4283C014-05C8-8911-F3DD-19CE0ED88BFC}"/>
              </a:ext>
            </a:extLst>
          </p:cNvPr>
          <p:cNvCxnSpPr>
            <a:stCxn id="3" idx="2"/>
            <a:endCxn id="5" idx="0"/>
          </p:cNvCxnSpPr>
          <p:nvPr/>
        </p:nvCxnSpPr>
        <p:spPr>
          <a:xfrm flipH="1">
            <a:off x="1395182" y="2263679"/>
            <a:ext cx="643856" cy="1062359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  <p:cxnSp>
        <p:nvCxnSpPr>
          <p:cNvPr id="9" name="Connecteur droit avec flèche 22">
            <a:extLst>
              <a:ext uri="{FF2B5EF4-FFF2-40B4-BE49-F238E27FC236}">
                <a16:creationId xmlns:a16="http://schemas.microsoft.com/office/drawing/2014/main" id="{480CA553-A36B-4D80-40B9-510CCA4B1590}"/>
              </a:ext>
            </a:extLst>
          </p:cNvPr>
          <p:cNvCxnSpPr>
            <a:endCxn id="6" idx="3"/>
          </p:cNvCxnSpPr>
          <p:nvPr/>
        </p:nvCxnSpPr>
        <p:spPr>
          <a:xfrm>
            <a:off x="3460318" y="1699202"/>
            <a:ext cx="2178366" cy="2035801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  <p:cxnSp>
        <p:nvCxnSpPr>
          <p:cNvPr id="10" name="Connecteur droit avec flèche 23">
            <a:extLst>
              <a:ext uri="{FF2B5EF4-FFF2-40B4-BE49-F238E27FC236}">
                <a16:creationId xmlns:a16="http://schemas.microsoft.com/office/drawing/2014/main" id="{112D96DC-2058-1E2B-572B-C7400E53D4C8}"/>
              </a:ext>
            </a:extLst>
          </p:cNvPr>
          <p:cNvCxnSpPr>
            <a:stCxn id="3" idx="6"/>
            <a:endCxn id="4" idx="0"/>
          </p:cNvCxnSpPr>
          <p:nvPr/>
        </p:nvCxnSpPr>
        <p:spPr>
          <a:xfrm>
            <a:off x="3126512" y="1972028"/>
            <a:ext cx="956064" cy="1515292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  <p:sp>
        <p:nvSpPr>
          <p:cNvPr id="11" name="ZoneTexte 42">
            <a:extLst>
              <a:ext uri="{FF2B5EF4-FFF2-40B4-BE49-F238E27FC236}">
                <a16:creationId xmlns:a16="http://schemas.microsoft.com/office/drawing/2014/main" id="{4BB24638-8CCE-6876-A427-64EC674FBB24}"/>
              </a:ext>
            </a:extLst>
          </p:cNvPr>
          <p:cNvSpPr txBox="1"/>
          <p:nvPr/>
        </p:nvSpPr>
        <p:spPr>
          <a:xfrm>
            <a:off x="5486400" y="97923"/>
            <a:ext cx="1882438" cy="461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>
                <a:solidFill>
                  <a:srgbClr val="0F9ED5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ferroviaire</a:t>
            </a:r>
          </a:p>
        </p:txBody>
      </p:sp>
      <p:sp>
        <p:nvSpPr>
          <p:cNvPr id="12" name="ZoneTexte 44">
            <a:extLst>
              <a:ext uri="{FF2B5EF4-FFF2-40B4-BE49-F238E27FC236}">
                <a16:creationId xmlns:a16="http://schemas.microsoft.com/office/drawing/2014/main" id="{AEDB4214-0664-D368-BD44-124B697AFD3E}"/>
              </a:ext>
            </a:extLst>
          </p:cNvPr>
          <p:cNvSpPr txBox="1"/>
          <p:nvPr/>
        </p:nvSpPr>
        <p:spPr>
          <a:xfrm>
            <a:off x="6525002" y="2418121"/>
            <a:ext cx="2018163" cy="461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>
                <a:solidFill>
                  <a:srgbClr val="0F9ED5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maritime</a:t>
            </a:r>
          </a:p>
        </p:txBody>
      </p:sp>
      <p:sp>
        <p:nvSpPr>
          <p:cNvPr id="13" name="ZoneTexte 46">
            <a:extLst>
              <a:ext uri="{FF2B5EF4-FFF2-40B4-BE49-F238E27FC236}">
                <a16:creationId xmlns:a16="http://schemas.microsoft.com/office/drawing/2014/main" id="{11D85399-C100-F436-93DA-B08E34556192}"/>
              </a:ext>
            </a:extLst>
          </p:cNvPr>
          <p:cNvSpPr txBox="1"/>
          <p:nvPr/>
        </p:nvSpPr>
        <p:spPr>
          <a:xfrm>
            <a:off x="3012481" y="3066120"/>
            <a:ext cx="2046235" cy="461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>
                <a:solidFill>
                  <a:srgbClr val="0F9ED5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aérien</a:t>
            </a:r>
          </a:p>
        </p:txBody>
      </p:sp>
      <p:sp>
        <p:nvSpPr>
          <p:cNvPr id="14" name="ZoneTexte 52">
            <a:extLst>
              <a:ext uri="{FF2B5EF4-FFF2-40B4-BE49-F238E27FC236}">
                <a16:creationId xmlns:a16="http://schemas.microsoft.com/office/drawing/2014/main" id="{A193A3D4-3A02-DE3E-4232-10C42CD1A3FE}"/>
              </a:ext>
            </a:extLst>
          </p:cNvPr>
          <p:cNvSpPr txBox="1"/>
          <p:nvPr/>
        </p:nvSpPr>
        <p:spPr>
          <a:xfrm>
            <a:off x="610919" y="2835362"/>
            <a:ext cx="1425238" cy="461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>
                <a:solidFill>
                  <a:srgbClr val="0F9ED5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routier</a:t>
            </a:r>
          </a:p>
        </p:txBody>
      </p:sp>
    </p:spTree>
  </p:cSld>
  <p:clrMapOvr>
    <a:masterClrMapping/>
  </p:clrMapOvr>
  <p:transition spd="slow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0E62A0E-3056-0354-EC24-8C4DE61EAE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8849" b="18059"/>
          <a:stretch>
            <a:fillRect/>
          </a:stretch>
        </p:blipFill>
        <p:spPr>
          <a:xfrm>
            <a:off x="4182118" y="152997"/>
            <a:ext cx="3092756" cy="15706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11" descr="Une image contenant clipart, Graphique, illustration&#10;&#10;Le contenu généré par l’IA peut être incorrect.">
            <a:extLst>
              <a:ext uri="{FF2B5EF4-FFF2-40B4-BE49-F238E27FC236}">
                <a16:creationId xmlns:a16="http://schemas.microsoft.com/office/drawing/2014/main" id="{74930658-7F86-7F3C-C6F7-589101DC8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02" y="3707279"/>
            <a:ext cx="1927436" cy="1927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9" descr="Une image contenant Police, Graphique, carte, logo&#10;&#10;Le contenu généré par l’IA peut être incorrect.">
            <a:extLst>
              <a:ext uri="{FF2B5EF4-FFF2-40B4-BE49-F238E27FC236}">
                <a16:creationId xmlns:a16="http://schemas.microsoft.com/office/drawing/2014/main" id="{40D4BB85-EB34-6922-F355-4DF446ED55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91" b="14696"/>
          <a:stretch>
            <a:fillRect/>
          </a:stretch>
        </p:blipFill>
        <p:spPr>
          <a:xfrm>
            <a:off x="1712515" y="3927604"/>
            <a:ext cx="2107079" cy="176363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Connecteur droit avec flèche 7">
            <a:extLst>
              <a:ext uri="{FF2B5EF4-FFF2-40B4-BE49-F238E27FC236}">
                <a16:creationId xmlns:a16="http://schemas.microsoft.com/office/drawing/2014/main" id="{E0807EE0-2A80-4E01-C451-EF277F122A3D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1588326" y="2091241"/>
            <a:ext cx="248214" cy="1616038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  <p:sp>
        <p:nvSpPr>
          <p:cNvPr id="6" name="Ellipse 3">
            <a:extLst>
              <a:ext uri="{FF2B5EF4-FFF2-40B4-BE49-F238E27FC236}">
                <a16:creationId xmlns:a16="http://schemas.microsoft.com/office/drawing/2014/main" id="{7CB861F7-2885-C8CD-4039-65B2AD34D983}"/>
              </a:ext>
            </a:extLst>
          </p:cNvPr>
          <p:cNvSpPr/>
          <p:nvPr/>
        </p:nvSpPr>
        <p:spPr>
          <a:xfrm>
            <a:off x="383042" y="254879"/>
            <a:ext cx="2906996" cy="183636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Trois échelles géographiques pour transporter de la marchandise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</p:txBody>
      </p:sp>
      <p:sp>
        <p:nvSpPr>
          <p:cNvPr id="7" name="Ellipse 4">
            <a:extLst>
              <a:ext uri="{FF2B5EF4-FFF2-40B4-BE49-F238E27FC236}">
                <a16:creationId xmlns:a16="http://schemas.microsoft.com/office/drawing/2014/main" id="{76A69DA9-B45C-BFB2-0E95-219F0F1FB94C}"/>
              </a:ext>
            </a:extLst>
          </p:cNvPr>
          <p:cNvSpPr/>
          <p:nvPr/>
        </p:nvSpPr>
        <p:spPr>
          <a:xfrm>
            <a:off x="664924" y="3707279"/>
            <a:ext cx="1846804" cy="13489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régional</a:t>
            </a:r>
          </a:p>
        </p:txBody>
      </p:sp>
      <p:sp>
        <p:nvSpPr>
          <p:cNvPr id="8" name="Ellipse 5">
            <a:extLst>
              <a:ext uri="{FF2B5EF4-FFF2-40B4-BE49-F238E27FC236}">
                <a16:creationId xmlns:a16="http://schemas.microsoft.com/office/drawing/2014/main" id="{2B00FDDD-7B7E-3233-5418-9635B768B859}"/>
              </a:ext>
            </a:extLst>
          </p:cNvPr>
          <p:cNvSpPr/>
          <p:nvPr/>
        </p:nvSpPr>
        <p:spPr>
          <a:xfrm>
            <a:off x="3836877" y="2511363"/>
            <a:ext cx="1846804" cy="13489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national</a:t>
            </a:r>
          </a:p>
        </p:txBody>
      </p:sp>
      <p:sp>
        <p:nvSpPr>
          <p:cNvPr id="9" name="Ellipse 6">
            <a:extLst>
              <a:ext uri="{FF2B5EF4-FFF2-40B4-BE49-F238E27FC236}">
                <a16:creationId xmlns:a16="http://schemas.microsoft.com/office/drawing/2014/main" id="{BECCD2FD-8394-96E2-CDCA-9F28012F9EFF}"/>
              </a:ext>
            </a:extLst>
          </p:cNvPr>
          <p:cNvSpPr/>
          <p:nvPr/>
        </p:nvSpPr>
        <p:spPr>
          <a:xfrm>
            <a:off x="6278398" y="1418755"/>
            <a:ext cx="1846804" cy="13489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solidFill>
            <a:srgbClr val="5FCBEF"/>
          </a:solidFill>
          <a:ln w="19083" cap="rnd">
            <a:solidFill>
              <a:srgbClr val="23546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>
                <a:solidFill>
                  <a:srgbClr val="FFFFFF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mondial</a:t>
            </a:r>
          </a:p>
        </p:txBody>
      </p:sp>
      <p:cxnSp>
        <p:nvCxnSpPr>
          <p:cNvPr id="10" name="Connecteur droit avec flèche 8">
            <a:extLst>
              <a:ext uri="{FF2B5EF4-FFF2-40B4-BE49-F238E27FC236}">
                <a16:creationId xmlns:a16="http://schemas.microsoft.com/office/drawing/2014/main" id="{C94CA3FE-A057-199C-1E87-03CADC237127}"/>
              </a:ext>
            </a:extLst>
          </p:cNvPr>
          <p:cNvCxnSpPr>
            <a:stCxn id="6" idx="6"/>
            <a:endCxn id="8" idx="4"/>
          </p:cNvCxnSpPr>
          <p:nvPr/>
        </p:nvCxnSpPr>
        <p:spPr>
          <a:xfrm>
            <a:off x="2864318" y="1822312"/>
            <a:ext cx="1243017" cy="886596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  <p:cxnSp>
        <p:nvCxnSpPr>
          <p:cNvPr id="11" name="Connecteur droit avec flèche 9">
            <a:extLst>
              <a:ext uri="{FF2B5EF4-FFF2-40B4-BE49-F238E27FC236}">
                <a16:creationId xmlns:a16="http://schemas.microsoft.com/office/drawing/2014/main" id="{C21CCFA2-75AC-72AF-65AE-0DC5399FE6AB}"/>
              </a:ext>
            </a:extLst>
          </p:cNvPr>
          <p:cNvCxnSpPr>
            <a:stCxn id="6" idx="1"/>
            <a:endCxn id="9" idx="3"/>
          </p:cNvCxnSpPr>
          <p:nvPr/>
        </p:nvCxnSpPr>
        <p:spPr>
          <a:xfrm>
            <a:off x="3290038" y="1173060"/>
            <a:ext cx="2988360" cy="920156"/>
          </a:xfrm>
          <a:prstGeom prst="straightConnector1">
            <a:avLst/>
          </a:prstGeom>
          <a:noFill/>
          <a:ln w="19083" cap="flat">
            <a:solidFill>
              <a:srgbClr val="2E83C3"/>
            </a:solidFill>
            <a:prstDash val="solid"/>
            <a:round/>
            <a:tailEnd type="arrow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E5F79237-7FA7-FE82-3A77-652FD88C67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1" cy="17063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DD15B84-CA33-7D1B-3FB7-D72419E211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18604" y="2121837"/>
            <a:ext cx="9072722" cy="947876"/>
          </a:xfrm>
        </p:spPr>
        <p:txBody>
          <a:bodyPr anchorCtr="1"/>
          <a:lstStyle/>
          <a:p>
            <a:pPr lvl="0">
              <a:buClr>
                <a:srgbClr val="34B3FB"/>
              </a:buClr>
              <a:buSzPct val="45000"/>
              <a:buFont typeface="OpenSymbol"/>
              <a:buChar char="●"/>
            </a:pPr>
            <a:r>
              <a:rPr lang="fr-FR" sz="5400">
                <a:solidFill>
                  <a:srgbClr val="17B0E4"/>
                </a:solidFill>
                <a:latin typeface="Gabriola" pitchFamily="82"/>
              </a:rPr>
              <a:t>Présentation de l’entreprise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73AC8FA1-D3A8-DC76-EB04-2A2E777941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23037" y="3784683"/>
            <a:ext cx="2986558" cy="19753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BBC7E33C-3653-58CC-FD03-D94FFA7DD398}"/>
              </a:ext>
            </a:extLst>
          </p:cNvPr>
          <p:cNvPicPr>
            <a:picLocks noChangeAspect="1"/>
          </p:cNvPicPr>
          <p:nvPr/>
        </p:nvPicPr>
        <p:blipFill>
          <a:blip>
            <a:lum/>
            <a:alphaModFix/>
          </a:blip>
          <a:srcRect t="1081134" b="949191"/>
          <a:stretch>
            <a:fillRect/>
          </a:stretch>
        </p:blipFill>
        <p:spPr>
          <a:xfrm>
            <a:off x="0" y="3784683"/>
            <a:ext cx="7200003" cy="18853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FCAA66D5-FA35-F814-9244-C0FC7835CBE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7422" b="22624"/>
          <a:stretch>
            <a:fillRect/>
          </a:stretch>
        </p:blipFill>
        <p:spPr>
          <a:xfrm>
            <a:off x="-695876" y="3784683"/>
            <a:ext cx="7918201" cy="19753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0158BDC-24FB-483E-9199-A2E7F3F1B51B}"/>
              </a:ext>
            </a:extLst>
          </p:cNvPr>
          <p:cNvSpPr txBox="1"/>
          <p:nvPr/>
        </p:nvSpPr>
        <p:spPr>
          <a:xfrm>
            <a:off x="359999" y="1079997"/>
            <a:ext cx="7200003" cy="29404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1990 : Création de l’entreprise par Alain Barrau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2011 : Crise économique – l’entreprise vend tout ses bâchés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abriola" pitchFamily="82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2021 : La société déménage à Labastide-St-Pierre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51D644-A873-98A4-1B0E-5023A3DB9147}"/>
              </a:ext>
            </a:extLst>
          </p:cNvPr>
          <p:cNvSpPr txBox="1"/>
          <p:nvPr/>
        </p:nvSpPr>
        <p:spPr>
          <a:xfrm>
            <a:off x="539998" y="179999"/>
            <a:ext cx="9179999" cy="1079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0" i="0" u="sng" strike="noStrike" kern="1200" cap="none" spc="0" baseline="0">
                <a:solidFill>
                  <a:srgbClr val="000000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L’histoire de la société Alain Barrau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5669C9-A350-AD23-3164-B5A9D06C7A12}"/>
              </a:ext>
            </a:extLst>
          </p:cNvPr>
          <p:cNvSpPr txBox="1"/>
          <p:nvPr/>
        </p:nvSpPr>
        <p:spPr>
          <a:xfrm>
            <a:off x="719998" y="4140000"/>
            <a:ext cx="8100002" cy="1259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>
                <a:solidFill>
                  <a:srgbClr val="000000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En partenariat avec :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E613521-8C6F-167F-308D-3752CC6C707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9601" b="14460"/>
          <a:stretch>
            <a:fillRect/>
          </a:stretch>
        </p:blipFill>
        <p:spPr>
          <a:xfrm>
            <a:off x="4191225" y="4223723"/>
            <a:ext cx="1439997" cy="1093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1AE21B62-266D-D4C1-4DF3-52F5151C921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2341" r="23303"/>
          <a:stretch>
            <a:fillRect/>
          </a:stretch>
        </p:blipFill>
        <p:spPr>
          <a:xfrm>
            <a:off x="6470349" y="4297981"/>
            <a:ext cx="911876" cy="9439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58F44B8-BD23-1674-69F0-BE5436C8DF0A}"/>
              </a:ext>
            </a:extLst>
          </p:cNvPr>
          <p:cNvSpPr/>
          <p:nvPr/>
        </p:nvSpPr>
        <p:spPr>
          <a:xfrm>
            <a:off x="1249555" y="2408758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atelier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669CD02F-729D-20F4-2EEE-A75C737B2E26}"/>
              </a:ext>
            </a:extLst>
          </p:cNvPr>
          <p:cNvSpPr/>
          <p:nvPr/>
        </p:nvSpPr>
        <p:spPr>
          <a:xfrm>
            <a:off x="3060003" y="179999"/>
            <a:ext cx="2880003" cy="6429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135 Salariés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05AE5E0-F56F-2DE4-F3AB-E40D45739A05}"/>
              </a:ext>
            </a:extLst>
          </p:cNvPr>
          <p:cNvSpPr/>
          <p:nvPr/>
        </p:nvSpPr>
        <p:spPr>
          <a:xfrm>
            <a:off x="5029556" y="1145157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Direction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7C461CC-ED68-F59E-5545-CB2102B12BDB}"/>
              </a:ext>
            </a:extLst>
          </p:cNvPr>
          <p:cNvSpPr/>
          <p:nvPr/>
        </p:nvSpPr>
        <p:spPr>
          <a:xfrm>
            <a:off x="251999" y="3492002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1 aide mécanicien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3FE580C3-5B33-BE95-8EDC-E93AA4394585}"/>
              </a:ext>
            </a:extLst>
          </p:cNvPr>
          <p:cNvSpPr/>
          <p:nvPr/>
        </p:nvSpPr>
        <p:spPr>
          <a:xfrm>
            <a:off x="3949558" y="2408758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Exploitation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DE379F38-5AA9-C13A-5B1E-49D66D8CFFC7}"/>
              </a:ext>
            </a:extLst>
          </p:cNvPr>
          <p:cNvSpPr/>
          <p:nvPr/>
        </p:nvSpPr>
        <p:spPr>
          <a:xfrm>
            <a:off x="5029556" y="3492002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5 exploitant transport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1565702-BA77-C479-3EEE-F54B866458C0}"/>
              </a:ext>
            </a:extLst>
          </p:cNvPr>
          <p:cNvSpPr/>
          <p:nvPr/>
        </p:nvSpPr>
        <p:spPr>
          <a:xfrm>
            <a:off x="5029922" y="4575236"/>
            <a:ext cx="1342083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120 conducteurs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C1D2668B-6EC3-5425-ED89-600B6ECEC21D}"/>
              </a:ext>
            </a:extLst>
          </p:cNvPr>
          <p:cNvSpPr/>
          <p:nvPr/>
        </p:nvSpPr>
        <p:spPr>
          <a:xfrm>
            <a:off x="2412004" y="3492002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1 mécanicien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B5B27BDA-A769-A1FC-85AD-034FFD18E309}"/>
              </a:ext>
            </a:extLst>
          </p:cNvPr>
          <p:cNvSpPr/>
          <p:nvPr/>
        </p:nvSpPr>
        <p:spPr>
          <a:xfrm>
            <a:off x="5929563" y="2408758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Ressources humaines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9CF394E2-67A1-42A0-9452-F4DC5003716F}"/>
              </a:ext>
            </a:extLst>
          </p:cNvPr>
          <p:cNvCxnSpPr>
            <a:stCxn id="4" idx="2"/>
            <a:endCxn id="6" idx="0"/>
          </p:cNvCxnSpPr>
          <p:nvPr/>
        </p:nvCxnSpPr>
        <p:spPr>
          <a:xfrm rot="5400000">
            <a:off x="4851357" y="1559339"/>
            <a:ext cx="618840" cy="1079998"/>
          </a:xfrm>
          <a:prstGeom prst="bentConnector3">
            <a:avLst>
              <a:gd name="adj1" fmla="val 50000"/>
            </a:avLst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15BF3116-BC8F-47D0-2806-69E7FA202C94}"/>
              </a:ext>
            </a:extLst>
          </p:cNvPr>
          <p:cNvCxnSpPr>
            <a:stCxn id="4" idx="2"/>
            <a:endCxn id="10" idx="0"/>
          </p:cNvCxnSpPr>
          <p:nvPr/>
        </p:nvCxnSpPr>
        <p:spPr>
          <a:xfrm rot="16200000" flipH="1">
            <a:off x="5841359" y="1649334"/>
            <a:ext cx="618840" cy="900007"/>
          </a:xfrm>
          <a:prstGeom prst="bentConnector3">
            <a:avLst>
              <a:gd name="adj1" fmla="val 50000"/>
            </a:avLst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5992FA3F-3A48-34B4-470B-FBF83D5684E3}"/>
              </a:ext>
            </a:extLst>
          </p:cNvPr>
          <p:cNvCxnSpPr>
            <a:stCxn id="6" idx="2"/>
          </p:cNvCxnSpPr>
          <p:nvPr/>
        </p:nvCxnSpPr>
        <p:spPr>
          <a:xfrm>
            <a:off x="4620600" y="3053519"/>
            <a:ext cx="1079998" cy="438483"/>
          </a:xfrm>
          <a:prstGeom prst="bentConnector3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EA41D63D-E134-1BE3-ED36-E62BECDDCBD9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5481634" y="4355905"/>
            <a:ext cx="438473" cy="188"/>
          </a:xfrm>
          <a:prstGeom prst="bentConnector3">
            <a:avLst>
              <a:gd name="adj1" fmla="val 50000"/>
            </a:avLst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A281AF4B-4D7A-C701-7FFA-6EE487A9C3D5}"/>
              </a:ext>
            </a:extLst>
          </p:cNvPr>
          <p:cNvCxnSpPr>
            <a:stCxn id="9" idx="0"/>
            <a:endCxn id="2" idx="2"/>
          </p:cNvCxnSpPr>
          <p:nvPr/>
        </p:nvCxnSpPr>
        <p:spPr>
          <a:xfrm rot="16200000" flipV="1">
            <a:off x="2282759" y="2691536"/>
            <a:ext cx="438483" cy="1162449"/>
          </a:xfrm>
          <a:prstGeom prst="bentConnector3">
            <a:avLst>
              <a:gd name="adj1" fmla="val 50000"/>
            </a:avLst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D05645D0-09A8-CB0E-BF2D-F8C6A888F23F}"/>
              </a:ext>
            </a:extLst>
          </p:cNvPr>
          <p:cNvCxnSpPr>
            <a:stCxn id="2" idx="2"/>
            <a:endCxn id="5" idx="0"/>
          </p:cNvCxnSpPr>
          <p:nvPr/>
        </p:nvCxnSpPr>
        <p:spPr>
          <a:xfrm rot="5400000">
            <a:off x="1202756" y="2773982"/>
            <a:ext cx="438483" cy="997556"/>
          </a:xfrm>
          <a:prstGeom prst="bentConnector3">
            <a:avLst>
              <a:gd name="adj1" fmla="val 50000"/>
            </a:avLst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6DE94DC9-240F-0932-98E2-1F25FEA650F6}"/>
              </a:ext>
            </a:extLst>
          </p:cNvPr>
          <p:cNvCxnSpPr>
            <a:stCxn id="2" idx="0"/>
          </p:cNvCxnSpPr>
          <p:nvPr/>
        </p:nvCxnSpPr>
        <p:spPr>
          <a:xfrm flipV="1">
            <a:off x="1920596" y="1789919"/>
            <a:ext cx="3780002" cy="618839"/>
          </a:xfrm>
          <a:prstGeom prst="bentConnector3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sp>
        <p:nvSpPr>
          <p:cNvPr id="18" name="Forme libre : forme 10">
            <a:extLst>
              <a:ext uri="{FF2B5EF4-FFF2-40B4-BE49-F238E27FC236}">
                <a16:creationId xmlns:a16="http://schemas.microsoft.com/office/drawing/2014/main" id="{C9040768-EF8E-1B5D-5196-6AEAF65610E3}"/>
              </a:ext>
            </a:extLst>
          </p:cNvPr>
          <p:cNvSpPr/>
          <p:nvPr/>
        </p:nvSpPr>
        <p:spPr>
          <a:xfrm>
            <a:off x="6839995" y="3495239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1 </a:t>
            </a:r>
            <a:r>
              <a:rPr lang="fr-FR" sz="12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D</a:t>
            </a: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irecteur des </a:t>
            </a:r>
            <a:r>
              <a:rPr lang="fr-FR" sz="12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R</a:t>
            </a: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essources </a:t>
            </a:r>
            <a:r>
              <a:rPr lang="fr-FR" sz="12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H</a:t>
            </a:r>
            <a:r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umaines</a:t>
            </a:r>
          </a:p>
        </p:txBody>
      </p:sp>
      <p:sp>
        <p:nvSpPr>
          <p:cNvPr id="19" name="Forme libre : forme 11">
            <a:extLst>
              <a:ext uri="{FF2B5EF4-FFF2-40B4-BE49-F238E27FC236}">
                <a16:creationId xmlns:a16="http://schemas.microsoft.com/office/drawing/2014/main" id="{FE461CEC-84D5-7F4E-A524-85B3B34DF92C}"/>
              </a:ext>
            </a:extLst>
          </p:cNvPr>
          <p:cNvSpPr/>
          <p:nvPr/>
        </p:nvSpPr>
        <p:spPr>
          <a:xfrm>
            <a:off x="8377559" y="3495239"/>
            <a:ext cx="1342439" cy="64476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83CA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1 assistant </a:t>
            </a:r>
            <a:r>
              <a:rPr lang="fr-FR" sz="15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DRH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3EC1AAC-F243-0402-6226-B90113EE8AB6}"/>
              </a:ext>
            </a:extLst>
          </p:cNvPr>
          <p:cNvCxnSpPr>
            <a:stCxn id="10" idx="2"/>
            <a:endCxn id="19" idx="0"/>
          </p:cNvCxnSpPr>
          <p:nvPr/>
        </p:nvCxnSpPr>
        <p:spPr>
          <a:xfrm rot="16200000" flipH="1">
            <a:off x="7603921" y="2050381"/>
            <a:ext cx="441720" cy="2447996"/>
          </a:xfrm>
          <a:prstGeom prst="bentConnector3">
            <a:avLst>
              <a:gd name="adj1" fmla="val 50000"/>
            </a:avLst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97837C0-3579-FEC6-C0A8-B5BBEABBE48B}"/>
              </a:ext>
            </a:extLst>
          </p:cNvPr>
          <p:cNvCxnSpPr>
            <a:endCxn id="18" idx="0"/>
          </p:cNvCxnSpPr>
          <p:nvPr/>
        </p:nvCxnSpPr>
        <p:spPr>
          <a:xfrm flipH="1">
            <a:off x="7511037" y="3272756"/>
            <a:ext cx="365" cy="222483"/>
          </a:xfrm>
          <a:prstGeom prst="bentConnector3">
            <a:avLst/>
          </a:prstGeom>
          <a:noFill/>
          <a:ln w="0" cap="flat">
            <a:solidFill>
              <a:srgbClr val="3465A4"/>
            </a:solidFill>
            <a:prstDash val="solid"/>
            <a:miter/>
          </a:ln>
        </p:spPr>
      </p:cxnSp>
    </p:spTree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5">
            <a:extLst>
              <a:ext uri="{FF2B5EF4-FFF2-40B4-BE49-F238E27FC236}">
                <a16:creationId xmlns:a16="http://schemas.microsoft.com/office/drawing/2014/main" id="{D62D856F-A75F-FBD4-E753-17A25200BFF1}"/>
              </a:ext>
            </a:extLst>
          </p:cNvPr>
          <p:cNvSpPr txBox="1"/>
          <p:nvPr/>
        </p:nvSpPr>
        <p:spPr>
          <a:xfrm>
            <a:off x="899998" y="345597"/>
            <a:ext cx="5361118" cy="9144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B3FB"/>
              </a:buClr>
              <a:buSzPct val="45000"/>
              <a:buFont typeface="Open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600" b="0" i="0" u="none" strike="noStrike" kern="1200" cap="none" spc="0" baseline="0">
                <a:solidFill>
                  <a:srgbClr val="17B0E4"/>
                </a:solidFill>
                <a:uFillTx/>
                <a:latin typeface="Gabriola" pitchFamily="82"/>
                <a:ea typeface="Microsoft YaHei" pitchFamily="2"/>
                <a:cs typeface="Arial" pitchFamily="2"/>
              </a:rPr>
              <a:t> Présentation des métiers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097BF77-0C20-B8D8-0EFE-D4AA189B638F}"/>
              </a:ext>
            </a:extLst>
          </p:cNvPr>
          <p:cNvSpPr/>
          <p:nvPr/>
        </p:nvSpPr>
        <p:spPr>
          <a:xfrm>
            <a:off x="5399998" y="179999"/>
            <a:ext cx="4139644" cy="5220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2700"/>
              <a:gd name="f8" fmla="abs f3"/>
              <a:gd name="f9" fmla="abs f4"/>
              <a:gd name="f10" fmla="abs f5"/>
              <a:gd name="f11" fmla="+- 0 0 f1"/>
              <a:gd name="f12" fmla="*/ f7 1 2"/>
              <a:gd name="f13" fmla="*/ f7 2 1"/>
              <a:gd name="f14" fmla="?: f8 f3 1"/>
              <a:gd name="f15" fmla="?: f9 f4 1"/>
              <a:gd name="f16" fmla="?: f10 f5 1"/>
              <a:gd name="f17" fmla="+- f7 f12 0"/>
              <a:gd name="f18" fmla="*/ f12 1 2"/>
              <a:gd name="f19" fmla="+- f6 0 f12"/>
              <a:gd name="f20" fmla="+- f12 0 f6"/>
              <a:gd name="f21" fmla="+- f7 0 f12"/>
              <a:gd name="f22" fmla="+- f12 0 f7"/>
              <a:gd name="f23" fmla="*/ f14 1 21600"/>
              <a:gd name="f24" fmla="*/ f15 1 21600"/>
              <a:gd name="f25" fmla="*/ 21600 f14 1"/>
              <a:gd name="f26" fmla="*/ 21600 f15 1"/>
              <a:gd name="f27" fmla="+- f7 f18 0"/>
              <a:gd name="f28" fmla="+- f12 f18 0"/>
              <a:gd name="f29" fmla="+- f17 0 f7"/>
              <a:gd name="f30" fmla="+- f17 0 f13"/>
              <a:gd name="f31" fmla="+- f13 0 f17"/>
              <a:gd name="f32" fmla="abs f19"/>
              <a:gd name="f33" fmla="?: f19 f11 f1"/>
              <a:gd name="f34" fmla="?: f19 f1 f11"/>
              <a:gd name="f35" fmla="?: f19 f2 f1"/>
              <a:gd name="f36" fmla="?: f19 f1 f2"/>
              <a:gd name="f37" fmla="abs f20"/>
              <a:gd name="f38" fmla="?: f20 f11 f1"/>
              <a:gd name="f39" fmla="?: f20 f1 f11"/>
              <a:gd name="f40" fmla="?: f19 0 f0"/>
              <a:gd name="f41" fmla="?: f19 f0 0"/>
              <a:gd name="f42" fmla="abs f21"/>
              <a:gd name="f43" fmla="?: f21 0 f0"/>
              <a:gd name="f44" fmla="?: f21 f0 0"/>
              <a:gd name="f45" fmla="abs f22"/>
              <a:gd name="f46" fmla="?: f22 f11 f1"/>
              <a:gd name="f47" fmla="?: f22 f1 f11"/>
              <a:gd name="f48" fmla="min f24 f23"/>
              <a:gd name="f49" fmla="*/ f25 1 f16"/>
              <a:gd name="f50" fmla="*/ f26 1 f16"/>
              <a:gd name="f51" fmla="abs f29"/>
              <a:gd name="f52" fmla="?: f29 f11 f1"/>
              <a:gd name="f53" fmla="?: f29 f1 f11"/>
              <a:gd name="f54" fmla="abs f30"/>
              <a:gd name="f55" fmla="?: f30 f11 f1"/>
              <a:gd name="f56" fmla="?: f30 f1 f11"/>
              <a:gd name="f57" fmla="+- f27 0 f17"/>
              <a:gd name="f58" fmla="+- f28 0 f7"/>
              <a:gd name="f59" fmla="+- f17 0 f27"/>
              <a:gd name="f60" fmla="+- f12 0 f28"/>
              <a:gd name="f61" fmla="+- f28 0 f12"/>
              <a:gd name="f62" fmla="abs f31"/>
              <a:gd name="f63" fmla="?: f31 f11 f1"/>
              <a:gd name="f64" fmla="?: f31 f1 f11"/>
              <a:gd name="f65" fmla="?: f31 f2 f1"/>
              <a:gd name="f66" fmla="?: f31 f1 f2"/>
              <a:gd name="f67" fmla="?: f19 f36 f35"/>
              <a:gd name="f68" fmla="?: f19 f35 f36"/>
              <a:gd name="f69" fmla="?: f29 f41 f40"/>
              <a:gd name="f70" fmla="?: f29 f40 f41"/>
              <a:gd name="f71" fmla="?: f30 f44 f43"/>
              <a:gd name="f72" fmla="?: f30 f43 f44"/>
              <a:gd name="f73" fmla="val f49"/>
              <a:gd name="f74" fmla="val f50"/>
              <a:gd name="f75" fmla="?: f19 f52 f53"/>
              <a:gd name="f76" fmla="?: f21 f55 f56"/>
              <a:gd name="f77" fmla="abs f57"/>
              <a:gd name="f78" fmla="abs f58"/>
              <a:gd name="f79" fmla="?: f57 f11 f1"/>
              <a:gd name="f80" fmla="?: f57 f1 f11"/>
              <a:gd name="f81" fmla="?: f57 f2 f1"/>
              <a:gd name="f82" fmla="?: f57 f1 f2"/>
              <a:gd name="f83" fmla="abs f59"/>
              <a:gd name="f84" fmla="abs f60"/>
              <a:gd name="f85" fmla="?: f59 f11 f1"/>
              <a:gd name="f86" fmla="?: f59 f1 f11"/>
              <a:gd name="f87" fmla="?: f60 0 f0"/>
              <a:gd name="f88" fmla="?: f60 f0 0"/>
              <a:gd name="f89" fmla="abs f61"/>
              <a:gd name="f90" fmla="?: f61 f11 f1"/>
              <a:gd name="f91" fmla="?: f61 f1 f11"/>
              <a:gd name="f92" fmla="?: f61 f2 f1"/>
              <a:gd name="f93" fmla="?: f61 f1 f2"/>
              <a:gd name="f94" fmla="?: f60 f11 f1"/>
              <a:gd name="f95" fmla="?: f60 f1 f11"/>
              <a:gd name="f96" fmla="?: f31 f66 f65"/>
              <a:gd name="f97" fmla="?: f31 f65 f66"/>
              <a:gd name="f98" fmla="?: f20 f64 f63"/>
              <a:gd name="f99" fmla="?: f19 f69 f70"/>
              <a:gd name="f100" fmla="?: f21 f71 f72"/>
              <a:gd name="f101" fmla="*/ f7 f48 1"/>
              <a:gd name="f102" fmla="*/ f12 f48 1"/>
              <a:gd name="f103" fmla="*/ f32 f48 1"/>
              <a:gd name="f104" fmla="*/ f37 f48 1"/>
              <a:gd name="f105" fmla="*/ f51 f48 1"/>
              <a:gd name="f106" fmla="*/ f6 f48 1"/>
              <a:gd name="f107" fmla="*/ f42 f48 1"/>
              <a:gd name="f108" fmla="*/ f13 f48 1"/>
              <a:gd name="f109" fmla="*/ f54 f48 1"/>
              <a:gd name="f110" fmla="*/ f45 f48 1"/>
              <a:gd name="f111" fmla="*/ f17 f48 1"/>
              <a:gd name="f112" fmla="*/ f62 f48 1"/>
              <a:gd name="f113" fmla="+- f73 0 f12"/>
              <a:gd name="f114" fmla="+- f73 0 f7"/>
              <a:gd name="f115" fmla="+- f73 0 f17"/>
              <a:gd name="f116" fmla="+- f74 0 f12"/>
              <a:gd name="f117" fmla="+- f74 0 f7"/>
              <a:gd name="f118" fmla="+- f74 0 f28"/>
              <a:gd name="f119" fmla="?: f57 f82 f81"/>
              <a:gd name="f120" fmla="?: f57 f81 f82"/>
              <a:gd name="f121" fmla="?: f58 f80 f79"/>
              <a:gd name="f122" fmla="?: f59 f88 f87"/>
              <a:gd name="f123" fmla="?: f59 f87 f88"/>
              <a:gd name="f124" fmla="?: f60 f85 f86"/>
              <a:gd name="f125" fmla="?: f61 f93 f92"/>
              <a:gd name="f126" fmla="?: f61 f92 f93"/>
              <a:gd name="f127" fmla="?: f20 f97 f96"/>
              <a:gd name="f128" fmla="*/ f74 f48 1"/>
              <a:gd name="f129" fmla="*/ f77 f48 1"/>
              <a:gd name="f130" fmla="*/ f78 f48 1"/>
              <a:gd name="f131" fmla="*/ f83 f48 1"/>
              <a:gd name="f132" fmla="*/ f84 f48 1"/>
              <a:gd name="f133" fmla="*/ f89 f48 1"/>
              <a:gd name="f134" fmla="+- f116 0 f74"/>
              <a:gd name="f135" fmla="+- f117 0 f116"/>
              <a:gd name="f136" fmla="+- f73 0 f113"/>
              <a:gd name="f137" fmla="+- f113 0 f73"/>
              <a:gd name="f138" fmla="+- f115 0 f114"/>
              <a:gd name="f139" fmla="+- f74 0 f116"/>
              <a:gd name="f140" fmla="+- f118 0 f117"/>
              <a:gd name="f141" fmla="+- f116 0 f118"/>
              <a:gd name="f142" fmla="?: f58 f120 f119"/>
              <a:gd name="f143" fmla="?: f60 f122 f123"/>
              <a:gd name="f144" fmla="*/ f114 f48 1"/>
              <a:gd name="f145" fmla="*/ f117 f48 1"/>
              <a:gd name="f146" fmla="*/ f113 f48 1"/>
              <a:gd name="f147" fmla="*/ f116 f48 1"/>
              <a:gd name="f148" fmla="abs f134"/>
              <a:gd name="f149" fmla="?: f134 f34 f33"/>
              <a:gd name="f150" fmla="abs f135"/>
              <a:gd name="f151" fmla="?: f135 0 f0"/>
              <a:gd name="f152" fmla="?: f135 f0 0"/>
              <a:gd name="f153" fmla="?: f135 f38 f39"/>
              <a:gd name="f154" fmla="abs f136"/>
              <a:gd name="f155" fmla="?: f136 f11 f1"/>
              <a:gd name="f156" fmla="?: f136 f1 f11"/>
              <a:gd name="f157" fmla="?: f136 f2 f1"/>
              <a:gd name="f158" fmla="?: f136 f1 f2"/>
              <a:gd name="f159" fmla="abs f137"/>
              <a:gd name="f160" fmla="?: f137 f11 f1"/>
              <a:gd name="f161" fmla="?: f137 f1 f11"/>
              <a:gd name="f162" fmla="?: f137 f44 f43"/>
              <a:gd name="f163" fmla="?: f137 f43 f44"/>
              <a:gd name="f164" fmla="abs f138"/>
              <a:gd name="f165" fmla="abs f139"/>
              <a:gd name="f166" fmla="?: f138 f11 f1"/>
              <a:gd name="f167" fmla="?: f138 f1 f11"/>
              <a:gd name="f168" fmla="?: f139 0 f0"/>
              <a:gd name="f169" fmla="?: f139 f0 0"/>
              <a:gd name="f170" fmla="?: f139 f46 f47"/>
              <a:gd name="f171" fmla="?: f134 f68 f67"/>
              <a:gd name="f172" fmla="abs f140"/>
              <a:gd name="f173" fmla="?: f140 f91 f90"/>
              <a:gd name="f174" fmla="abs f141"/>
              <a:gd name="f175" fmla="?: f141 0 f0"/>
              <a:gd name="f176" fmla="?: f141 f0 0"/>
              <a:gd name="f177" fmla="?: f141 f94 f95"/>
              <a:gd name="f178" fmla="?: f140 f126 f125"/>
              <a:gd name="f179" fmla="?: f20 f152 f151"/>
              <a:gd name="f180" fmla="?: f20 f151 f152"/>
              <a:gd name="f181" fmla="?: f136 f158 f157"/>
              <a:gd name="f182" fmla="?: f136 f157 f158"/>
              <a:gd name="f183" fmla="?: f20 f156 f155"/>
              <a:gd name="f184" fmla="?: f21 f162 f163"/>
              <a:gd name="f185" fmla="?: f21 f160 f161"/>
              <a:gd name="f186" fmla="?: f138 f169 f168"/>
              <a:gd name="f187" fmla="?: f138 f168 f169"/>
              <a:gd name="f188" fmla="?: f139 f166 f167"/>
              <a:gd name="f189" fmla="?: f22 f169 f168"/>
              <a:gd name="f190" fmla="?: f22 f168 f169"/>
              <a:gd name="f191" fmla="?: f60 f176 f175"/>
              <a:gd name="f192" fmla="?: f60 f175 f176"/>
              <a:gd name="f193" fmla="*/ f148 f48 1"/>
              <a:gd name="f194" fmla="*/ f150 f48 1"/>
              <a:gd name="f195" fmla="*/ f154 f48 1"/>
              <a:gd name="f196" fmla="*/ f159 f48 1"/>
              <a:gd name="f197" fmla="*/ f164 f48 1"/>
              <a:gd name="f198" fmla="*/ f165 f48 1"/>
              <a:gd name="f199" fmla="*/ f172 f48 1"/>
              <a:gd name="f200" fmla="*/ f174 f48 1"/>
              <a:gd name="f201" fmla="?: f135 f179 f180"/>
              <a:gd name="f202" fmla="?: f20 f182 f181"/>
              <a:gd name="f203" fmla="?: f139 f186 f187"/>
              <a:gd name="f204" fmla="?: f139 f189 f190"/>
              <a:gd name="f205" fmla="?: f141 f191 f1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1" t="f101" r="f144" b="f145"/>
            <a:pathLst>
              <a:path>
                <a:moveTo>
                  <a:pt x="f102" y="f128"/>
                </a:moveTo>
                <a:arcTo wR="f103" hR="f193" stAng="f171" swAng="f149"/>
                <a:arcTo wR="f104" hR="f194" stAng="f201" swAng="f153"/>
                <a:lnTo>
                  <a:pt x="f101" y="f145"/>
                </a:lnTo>
                <a:lnTo>
                  <a:pt x="f101" y="f102"/>
                </a:lnTo>
                <a:arcTo wR="f105" hR="f103" stAng="f99" swAng="f75"/>
                <a:lnTo>
                  <a:pt x="f146" y="f106"/>
                </a:lnTo>
                <a:arcTo wR="f195" hR="f104" stAng="f202" swAng="f183"/>
                <a:arcTo wR="f196" hR="f107" stAng="f184" swAng="f185"/>
                <a:lnTo>
                  <a:pt x="f144" y="f101"/>
                </a:lnTo>
                <a:lnTo>
                  <a:pt x="f144" y="f147"/>
                </a:lnTo>
                <a:arcTo wR="f197" hR="f198" stAng="f203" swAng="f188"/>
                <a:close/>
              </a:path>
              <a:path>
                <a:moveTo>
                  <a:pt x="f108" y="f102"/>
                </a:moveTo>
                <a:arcTo wR="f109" hR="f107" stAng="f100" swAng="f76"/>
                <a:arcTo wR="f129" hR="f130" stAng="f142" swAng="f121"/>
                <a:arcTo wR="f131" hR="f132" stAng="f143" swAng="f124"/>
                <a:close/>
              </a:path>
              <a:path>
                <a:moveTo>
                  <a:pt x="f101" y="f147"/>
                </a:moveTo>
                <a:arcTo wR="f110" hR="f198" stAng="f204" swAng="f170"/>
                <a:arcTo wR="f103" hR="f193" stAng="f171" swAng="f149"/>
                <a:arcTo wR="f104" hR="f194" stAng="f201" swAng="f153"/>
                <a:arcTo wR="f133" hR="f199" stAng="f178" swAng="f173"/>
                <a:arcTo wR="f132" hR="f200" stAng="f205" swAng="f177"/>
                <a:close/>
              </a:path>
              <a:path>
                <a:moveTo>
                  <a:pt x="f111" y="f106"/>
                </a:moveTo>
                <a:arcTo wR="f112" hR="f104" stAng="f127" swAng="f98"/>
              </a:path>
              <a:path>
                <a:moveTo>
                  <a:pt x="f101" y="f145"/>
                </a:moveTo>
                <a:lnTo>
                  <a:pt x="f101" y="f147"/>
                </a:lnTo>
              </a:path>
              <a:path>
                <a:moveTo>
                  <a:pt x="f111" y="f101"/>
                </a:moveTo>
                <a:lnTo>
                  <a:pt x="f146" y="f101"/>
                </a:lnTo>
              </a:path>
            </a:pathLst>
          </a:custGeom>
          <a:blipFill>
            <a:blip r:embed="rId3">
              <a:alphaModFix/>
            </a:blip>
            <a:tile sx="23068" sy="23068" algn="ctr"/>
          </a:blipFill>
          <a:ln w="38157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Exploitant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Planifie et organise les transports veille à ce que le client soit satisfait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Bac+2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Transport logistique</a:t>
            </a:r>
          </a:p>
        </p:txBody>
      </p:sp>
      <p:pic>
        <p:nvPicPr>
          <p:cNvPr id="4" name="Image 4" descr="Une image contenant dessin humoristique, Dessin animé, clipart, Animation">
            <a:extLst>
              <a:ext uri="{FF2B5EF4-FFF2-40B4-BE49-F238E27FC236}">
                <a16:creationId xmlns:a16="http://schemas.microsoft.com/office/drawing/2014/main" id="{33E41FA0-93CE-7DC8-64B1-1B377B300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35" y="1362958"/>
            <a:ext cx="2696757" cy="1517035"/>
          </a:xfrm>
          <a:prstGeom prst="rect">
            <a:avLst/>
          </a:prstGeom>
          <a:noFill/>
          <a:ln w="71999" cap="rnd">
            <a:solidFill>
              <a:srgbClr val="34B3FB"/>
            </a:solidFill>
            <a:custDash>
              <a:ds d="1001014" sp="98999"/>
            </a:custDash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8B63F193-39CF-8A78-A2F7-550C07154B9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b="8384"/>
          <a:stretch>
            <a:fillRect/>
          </a:stretch>
        </p:blipFill>
        <p:spPr>
          <a:xfrm>
            <a:off x="1938601" y="3420002"/>
            <a:ext cx="3101397" cy="1619996"/>
          </a:xfrm>
          <a:prstGeom prst="rect">
            <a:avLst/>
          </a:prstGeom>
          <a:noFill/>
          <a:ln w="71999" cap="rnd">
            <a:solidFill>
              <a:srgbClr val="34B3FB"/>
            </a:solidFill>
            <a:custDash>
              <a:ds d="1001014" sp="98999"/>
            </a:custDash>
            <a:miter/>
          </a:ln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2">
            <a:extLst>
              <a:ext uri="{FF2B5EF4-FFF2-40B4-BE49-F238E27FC236}">
                <a16:creationId xmlns:a16="http://schemas.microsoft.com/office/drawing/2014/main" id="{4800FC19-2D4E-4014-1C65-41C668B2F455}"/>
              </a:ext>
            </a:extLst>
          </p:cNvPr>
          <p:cNvSpPr/>
          <p:nvPr/>
        </p:nvSpPr>
        <p:spPr>
          <a:xfrm>
            <a:off x="5392436" y="172803"/>
            <a:ext cx="4139644" cy="5220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2700"/>
              <a:gd name="f8" fmla="abs f3"/>
              <a:gd name="f9" fmla="abs f4"/>
              <a:gd name="f10" fmla="abs f5"/>
              <a:gd name="f11" fmla="+- 0 0 f1"/>
              <a:gd name="f12" fmla="*/ f7 1 2"/>
              <a:gd name="f13" fmla="*/ f7 2 1"/>
              <a:gd name="f14" fmla="?: f8 f3 1"/>
              <a:gd name="f15" fmla="?: f9 f4 1"/>
              <a:gd name="f16" fmla="?: f10 f5 1"/>
              <a:gd name="f17" fmla="+- f7 f12 0"/>
              <a:gd name="f18" fmla="*/ f12 1 2"/>
              <a:gd name="f19" fmla="+- f6 0 f12"/>
              <a:gd name="f20" fmla="+- f12 0 f6"/>
              <a:gd name="f21" fmla="+- f7 0 f12"/>
              <a:gd name="f22" fmla="+- f12 0 f7"/>
              <a:gd name="f23" fmla="*/ f14 1 21600"/>
              <a:gd name="f24" fmla="*/ f15 1 21600"/>
              <a:gd name="f25" fmla="*/ 21600 f14 1"/>
              <a:gd name="f26" fmla="*/ 21600 f15 1"/>
              <a:gd name="f27" fmla="+- f7 f18 0"/>
              <a:gd name="f28" fmla="+- f12 f18 0"/>
              <a:gd name="f29" fmla="+- f17 0 f7"/>
              <a:gd name="f30" fmla="+- f17 0 f13"/>
              <a:gd name="f31" fmla="+- f13 0 f17"/>
              <a:gd name="f32" fmla="abs f19"/>
              <a:gd name="f33" fmla="?: f19 f11 f1"/>
              <a:gd name="f34" fmla="?: f19 f1 f11"/>
              <a:gd name="f35" fmla="?: f19 f2 f1"/>
              <a:gd name="f36" fmla="?: f19 f1 f2"/>
              <a:gd name="f37" fmla="abs f20"/>
              <a:gd name="f38" fmla="?: f20 f11 f1"/>
              <a:gd name="f39" fmla="?: f20 f1 f11"/>
              <a:gd name="f40" fmla="?: f19 0 f0"/>
              <a:gd name="f41" fmla="?: f19 f0 0"/>
              <a:gd name="f42" fmla="abs f21"/>
              <a:gd name="f43" fmla="?: f21 0 f0"/>
              <a:gd name="f44" fmla="?: f21 f0 0"/>
              <a:gd name="f45" fmla="abs f22"/>
              <a:gd name="f46" fmla="?: f22 f11 f1"/>
              <a:gd name="f47" fmla="?: f22 f1 f11"/>
              <a:gd name="f48" fmla="min f24 f23"/>
              <a:gd name="f49" fmla="*/ f25 1 f16"/>
              <a:gd name="f50" fmla="*/ f26 1 f16"/>
              <a:gd name="f51" fmla="abs f29"/>
              <a:gd name="f52" fmla="?: f29 f11 f1"/>
              <a:gd name="f53" fmla="?: f29 f1 f11"/>
              <a:gd name="f54" fmla="abs f30"/>
              <a:gd name="f55" fmla="?: f30 f11 f1"/>
              <a:gd name="f56" fmla="?: f30 f1 f11"/>
              <a:gd name="f57" fmla="+- f27 0 f17"/>
              <a:gd name="f58" fmla="+- f28 0 f7"/>
              <a:gd name="f59" fmla="+- f17 0 f27"/>
              <a:gd name="f60" fmla="+- f12 0 f28"/>
              <a:gd name="f61" fmla="+- f28 0 f12"/>
              <a:gd name="f62" fmla="abs f31"/>
              <a:gd name="f63" fmla="?: f31 f11 f1"/>
              <a:gd name="f64" fmla="?: f31 f1 f11"/>
              <a:gd name="f65" fmla="?: f31 f2 f1"/>
              <a:gd name="f66" fmla="?: f31 f1 f2"/>
              <a:gd name="f67" fmla="?: f19 f36 f35"/>
              <a:gd name="f68" fmla="?: f19 f35 f36"/>
              <a:gd name="f69" fmla="?: f29 f41 f40"/>
              <a:gd name="f70" fmla="?: f29 f40 f41"/>
              <a:gd name="f71" fmla="?: f30 f44 f43"/>
              <a:gd name="f72" fmla="?: f30 f43 f44"/>
              <a:gd name="f73" fmla="val f49"/>
              <a:gd name="f74" fmla="val f50"/>
              <a:gd name="f75" fmla="?: f19 f52 f53"/>
              <a:gd name="f76" fmla="?: f21 f55 f56"/>
              <a:gd name="f77" fmla="abs f57"/>
              <a:gd name="f78" fmla="abs f58"/>
              <a:gd name="f79" fmla="?: f57 f11 f1"/>
              <a:gd name="f80" fmla="?: f57 f1 f11"/>
              <a:gd name="f81" fmla="?: f57 f2 f1"/>
              <a:gd name="f82" fmla="?: f57 f1 f2"/>
              <a:gd name="f83" fmla="abs f59"/>
              <a:gd name="f84" fmla="abs f60"/>
              <a:gd name="f85" fmla="?: f59 f11 f1"/>
              <a:gd name="f86" fmla="?: f59 f1 f11"/>
              <a:gd name="f87" fmla="?: f60 0 f0"/>
              <a:gd name="f88" fmla="?: f60 f0 0"/>
              <a:gd name="f89" fmla="abs f61"/>
              <a:gd name="f90" fmla="?: f61 f11 f1"/>
              <a:gd name="f91" fmla="?: f61 f1 f11"/>
              <a:gd name="f92" fmla="?: f61 f2 f1"/>
              <a:gd name="f93" fmla="?: f61 f1 f2"/>
              <a:gd name="f94" fmla="?: f60 f11 f1"/>
              <a:gd name="f95" fmla="?: f60 f1 f11"/>
              <a:gd name="f96" fmla="?: f31 f66 f65"/>
              <a:gd name="f97" fmla="?: f31 f65 f66"/>
              <a:gd name="f98" fmla="?: f20 f64 f63"/>
              <a:gd name="f99" fmla="?: f19 f69 f70"/>
              <a:gd name="f100" fmla="?: f21 f71 f72"/>
              <a:gd name="f101" fmla="*/ f7 f48 1"/>
              <a:gd name="f102" fmla="*/ f12 f48 1"/>
              <a:gd name="f103" fmla="*/ f32 f48 1"/>
              <a:gd name="f104" fmla="*/ f37 f48 1"/>
              <a:gd name="f105" fmla="*/ f51 f48 1"/>
              <a:gd name="f106" fmla="*/ f6 f48 1"/>
              <a:gd name="f107" fmla="*/ f42 f48 1"/>
              <a:gd name="f108" fmla="*/ f13 f48 1"/>
              <a:gd name="f109" fmla="*/ f54 f48 1"/>
              <a:gd name="f110" fmla="*/ f45 f48 1"/>
              <a:gd name="f111" fmla="*/ f17 f48 1"/>
              <a:gd name="f112" fmla="*/ f62 f48 1"/>
              <a:gd name="f113" fmla="+- f73 0 f12"/>
              <a:gd name="f114" fmla="+- f73 0 f7"/>
              <a:gd name="f115" fmla="+- f73 0 f17"/>
              <a:gd name="f116" fmla="+- f74 0 f12"/>
              <a:gd name="f117" fmla="+- f74 0 f7"/>
              <a:gd name="f118" fmla="+- f74 0 f28"/>
              <a:gd name="f119" fmla="?: f57 f82 f81"/>
              <a:gd name="f120" fmla="?: f57 f81 f82"/>
              <a:gd name="f121" fmla="?: f58 f80 f79"/>
              <a:gd name="f122" fmla="?: f59 f88 f87"/>
              <a:gd name="f123" fmla="?: f59 f87 f88"/>
              <a:gd name="f124" fmla="?: f60 f85 f86"/>
              <a:gd name="f125" fmla="?: f61 f93 f92"/>
              <a:gd name="f126" fmla="?: f61 f92 f93"/>
              <a:gd name="f127" fmla="?: f20 f97 f96"/>
              <a:gd name="f128" fmla="*/ f74 f48 1"/>
              <a:gd name="f129" fmla="*/ f77 f48 1"/>
              <a:gd name="f130" fmla="*/ f78 f48 1"/>
              <a:gd name="f131" fmla="*/ f83 f48 1"/>
              <a:gd name="f132" fmla="*/ f84 f48 1"/>
              <a:gd name="f133" fmla="*/ f89 f48 1"/>
              <a:gd name="f134" fmla="+- f116 0 f74"/>
              <a:gd name="f135" fmla="+- f117 0 f116"/>
              <a:gd name="f136" fmla="+- f73 0 f113"/>
              <a:gd name="f137" fmla="+- f113 0 f73"/>
              <a:gd name="f138" fmla="+- f115 0 f114"/>
              <a:gd name="f139" fmla="+- f74 0 f116"/>
              <a:gd name="f140" fmla="+- f118 0 f117"/>
              <a:gd name="f141" fmla="+- f116 0 f118"/>
              <a:gd name="f142" fmla="?: f58 f120 f119"/>
              <a:gd name="f143" fmla="?: f60 f122 f123"/>
              <a:gd name="f144" fmla="*/ f114 f48 1"/>
              <a:gd name="f145" fmla="*/ f117 f48 1"/>
              <a:gd name="f146" fmla="*/ f113 f48 1"/>
              <a:gd name="f147" fmla="*/ f116 f48 1"/>
              <a:gd name="f148" fmla="abs f134"/>
              <a:gd name="f149" fmla="?: f134 f34 f33"/>
              <a:gd name="f150" fmla="abs f135"/>
              <a:gd name="f151" fmla="?: f135 0 f0"/>
              <a:gd name="f152" fmla="?: f135 f0 0"/>
              <a:gd name="f153" fmla="?: f135 f38 f39"/>
              <a:gd name="f154" fmla="abs f136"/>
              <a:gd name="f155" fmla="?: f136 f11 f1"/>
              <a:gd name="f156" fmla="?: f136 f1 f11"/>
              <a:gd name="f157" fmla="?: f136 f2 f1"/>
              <a:gd name="f158" fmla="?: f136 f1 f2"/>
              <a:gd name="f159" fmla="abs f137"/>
              <a:gd name="f160" fmla="?: f137 f11 f1"/>
              <a:gd name="f161" fmla="?: f137 f1 f11"/>
              <a:gd name="f162" fmla="?: f137 f44 f43"/>
              <a:gd name="f163" fmla="?: f137 f43 f44"/>
              <a:gd name="f164" fmla="abs f138"/>
              <a:gd name="f165" fmla="abs f139"/>
              <a:gd name="f166" fmla="?: f138 f11 f1"/>
              <a:gd name="f167" fmla="?: f138 f1 f11"/>
              <a:gd name="f168" fmla="?: f139 0 f0"/>
              <a:gd name="f169" fmla="?: f139 f0 0"/>
              <a:gd name="f170" fmla="?: f139 f46 f47"/>
              <a:gd name="f171" fmla="?: f134 f68 f67"/>
              <a:gd name="f172" fmla="abs f140"/>
              <a:gd name="f173" fmla="?: f140 f91 f90"/>
              <a:gd name="f174" fmla="abs f141"/>
              <a:gd name="f175" fmla="?: f141 0 f0"/>
              <a:gd name="f176" fmla="?: f141 f0 0"/>
              <a:gd name="f177" fmla="?: f141 f94 f95"/>
              <a:gd name="f178" fmla="?: f140 f126 f125"/>
              <a:gd name="f179" fmla="?: f20 f152 f151"/>
              <a:gd name="f180" fmla="?: f20 f151 f152"/>
              <a:gd name="f181" fmla="?: f136 f158 f157"/>
              <a:gd name="f182" fmla="?: f136 f157 f158"/>
              <a:gd name="f183" fmla="?: f20 f156 f155"/>
              <a:gd name="f184" fmla="?: f21 f162 f163"/>
              <a:gd name="f185" fmla="?: f21 f160 f161"/>
              <a:gd name="f186" fmla="?: f138 f169 f168"/>
              <a:gd name="f187" fmla="?: f138 f168 f169"/>
              <a:gd name="f188" fmla="?: f139 f166 f167"/>
              <a:gd name="f189" fmla="?: f22 f169 f168"/>
              <a:gd name="f190" fmla="?: f22 f168 f169"/>
              <a:gd name="f191" fmla="?: f60 f176 f175"/>
              <a:gd name="f192" fmla="?: f60 f175 f176"/>
              <a:gd name="f193" fmla="*/ f148 f48 1"/>
              <a:gd name="f194" fmla="*/ f150 f48 1"/>
              <a:gd name="f195" fmla="*/ f154 f48 1"/>
              <a:gd name="f196" fmla="*/ f159 f48 1"/>
              <a:gd name="f197" fmla="*/ f164 f48 1"/>
              <a:gd name="f198" fmla="*/ f165 f48 1"/>
              <a:gd name="f199" fmla="*/ f172 f48 1"/>
              <a:gd name="f200" fmla="*/ f174 f48 1"/>
              <a:gd name="f201" fmla="?: f135 f179 f180"/>
              <a:gd name="f202" fmla="?: f20 f182 f181"/>
              <a:gd name="f203" fmla="?: f139 f186 f187"/>
              <a:gd name="f204" fmla="?: f139 f189 f190"/>
              <a:gd name="f205" fmla="?: f141 f191 f1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1" t="f101" r="f144" b="f145"/>
            <a:pathLst>
              <a:path>
                <a:moveTo>
                  <a:pt x="f102" y="f128"/>
                </a:moveTo>
                <a:arcTo wR="f103" hR="f193" stAng="f171" swAng="f149"/>
                <a:arcTo wR="f104" hR="f194" stAng="f201" swAng="f153"/>
                <a:lnTo>
                  <a:pt x="f101" y="f145"/>
                </a:lnTo>
                <a:lnTo>
                  <a:pt x="f101" y="f102"/>
                </a:lnTo>
                <a:arcTo wR="f105" hR="f103" stAng="f99" swAng="f75"/>
                <a:lnTo>
                  <a:pt x="f146" y="f106"/>
                </a:lnTo>
                <a:arcTo wR="f195" hR="f104" stAng="f202" swAng="f183"/>
                <a:arcTo wR="f196" hR="f107" stAng="f184" swAng="f185"/>
                <a:lnTo>
                  <a:pt x="f144" y="f101"/>
                </a:lnTo>
                <a:lnTo>
                  <a:pt x="f144" y="f147"/>
                </a:lnTo>
                <a:arcTo wR="f197" hR="f198" stAng="f203" swAng="f188"/>
                <a:close/>
              </a:path>
              <a:path>
                <a:moveTo>
                  <a:pt x="f108" y="f102"/>
                </a:moveTo>
                <a:arcTo wR="f109" hR="f107" stAng="f100" swAng="f76"/>
                <a:arcTo wR="f129" hR="f130" stAng="f142" swAng="f121"/>
                <a:arcTo wR="f131" hR="f132" stAng="f143" swAng="f124"/>
                <a:close/>
              </a:path>
              <a:path>
                <a:moveTo>
                  <a:pt x="f101" y="f147"/>
                </a:moveTo>
                <a:arcTo wR="f110" hR="f198" stAng="f204" swAng="f170"/>
                <a:arcTo wR="f103" hR="f193" stAng="f171" swAng="f149"/>
                <a:arcTo wR="f104" hR="f194" stAng="f201" swAng="f153"/>
                <a:arcTo wR="f133" hR="f199" stAng="f178" swAng="f173"/>
                <a:arcTo wR="f132" hR="f200" stAng="f205" swAng="f177"/>
                <a:close/>
              </a:path>
              <a:path>
                <a:moveTo>
                  <a:pt x="f111" y="f106"/>
                </a:moveTo>
                <a:arcTo wR="f112" hR="f104" stAng="f127" swAng="f98"/>
              </a:path>
              <a:path>
                <a:moveTo>
                  <a:pt x="f101" y="f145"/>
                </a:moveTo>
                <a:lnTo>
                  <a:pt x="f101" y="f147"/>
                </a:lnTo>
              </a:path>
              <a:path>
                <a:moveTo>
                  <a:pt x="f111" y="f101"/>
                </a:moveTo>
                <a:lnTo>
                  <a:pt x="f146" y="f101"/>
                </a:lnTo>
              </a:path>
            </a:pathLst>
          </a:custGeom>
          <a:blipFill>
            <a:blip r:embed="rId3">
              <a:alphaModFix/>
            </a:blip>
            <a:tile sx="23068" sy="23068" algn="ctr"/>
          </a:blipFill>
          <a:ln w="38157" cap="flat">
            <a:solidFill>
              <a:srgbClr val="000000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sng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sng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Ressources humaines 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Favorise la communication interne entre la direction et les salariés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S’occupe du recrutement, du salaire et de la formation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-Gère l’administration du personnel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- Garantit la sécurité des employés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Bac+5 Ress. Hum.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Responsable RH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Bac+3 Ress. Hum.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Arial" pitchFamily="2"/>
              </a:rPr>
              <a:t>Assistant RH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5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Ellipse 19">
            <a:extLst>
              <a:ext uri="{FF2B5EF4-FFF2-40B4-BE49-F238E27FC236}">
                <a16:creationId xmlns:a16="http://schemas.microsoft.com/office/drawing/2014/main" id="{BFB7B3C8-0DCE-7384-F01A-70670D05D13D}"/>
              </a:ext>
            </a:extLst>
          </p:cNvPr>
          <p:cNvSpPr/>
          <p:nvPr/>
        </p:nvSpPr>
        <p:spPr>
          <a:xfrm>
            <a:off x="819000" y="2836075"/>
            <a:ext cx="4052163" cy="25639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2 0"/>
              <a:gd name="f14" fmla="*/ f9 f1 1"/>
              <a:gd name="f15" fmla="?: f10 f4 1"/>
              <a:gd name="f16" fmla="?: f11 f5 1"/>
              <a:gd name="f17" fmla="?: f12 f6 1"/>
              <a:gd name="f18" fmla="+- f13 0 f2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2 0"/>
              <a:gd name="f25" fmla="+- f19 0 f2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1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1 1"/>
              <a:gd name="f43" fmla="*/ f38 f26 1"/>
              <a:gd name="f44" fmla="*/ f37 f26 1"/>
              <a:gd name="f45" fmla="*/ f42 1 f8"/>
              <a:gd name="f46" fmla="*/ f40 f26 1"/>
              <a:gd name="f47" fmla="+- f45 0 f2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1" swAng="f0"/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outerShdw dist="274925" dir="8100000" algn="tl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E155ABD-1628-C6A1-5B3E-EDBF4520ADE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9998" y="539998"/>
            <a:ext cx="3060003" cy="1779843"/>
          </a:xfrm>
          <a:prstGeom prst="rect">
            <a:avLst/>
          </a:prstGeom>
          <a:noFill/>
          <a:ln w="179999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348</TotalTime>
  <Words>849</Words>
  <Application>Microsoft Office PowerPoint</Application>
  <PresentationFormat>Grand écran</PresentationFormat>
  <Paragraphs>279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4" baseType="lpstr">
      <vt:lpstr>Amiri Quran</vt:lpstr>
      <vt:lpstr>Arial</vt:lpstr>
      <vt:lpstr>Calibri</vt:lpstr>
      <vt:lpstr>Gabriola</vt:lpstr>
      <vt:lpstr>Impact</vt:lpstr>
      <vt:lpstr>Liberation Sans</vt:lpstr>
      <vt:lpstr>Liberation Serif</vt:lpstr>
      <vt:lpstr>OpenSymbol</vt:lpstr>
      <vt:lpstr>Trebuchet MS</vt:lpstr>
      <vt:lpstr>Wingdings 3</vt:lpstr>
      <vt:lpstr>Facette</vt:lpstr>
      <vt:lpstr>Entreprise Alain Barrau</vt:lpstr>
      <vt:lpstr> Les entreprises de transport en France</vt:lpstr>
      <vt:lpstr>Présentation PowerPoint</vt:lpstr>
      <vt:lpstr>Présentation PowerPoint</vt:lpstr>
      <vt:lpstr>Présentation de l’entreprise</vt:lpstr>
      <vt:lpstr>Présentation PowerPoint</vt:lpstr>
      <vt:lpstr>Présentation PowerPoint</vt:lpstr>
      <vt:lpstr>Présentation PowerPoint</vt:lpstr>
      <vt:lpstr>Présentation PowerPoint</vt:lpstr>
      <vt:lpstr>        </vt:lpstr>
      <vt:lpstr>Présentation PowerPoint</vt:lpstr>
      <vt:lpstr>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Virginie Lignac</dc:creator>
  <cp:lastModifiedBy>Nezha HOUZAI</cp:lastModifiedBy>
  <cp:revision>53</cp:revision>
  <dcterms:created xsi:type="dcterms:W3CDTF">2025-11-28T10:54:47Z</dcterms:created>
  <dcterms:modified xsi:type="dcterms:W3CDTF">2026-03-26T15:25:50Z</dcterms:modified>
</cp:coreProperties>
</file>