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handoutMasterIdLst>
    <p:handoutMasterId r:id="rId13"/>
  </p:handoutMasterIdLst>
  <p:sldIdLst>
    <p:sldId id="264" r:id="rId2"/>
    <p:sldId id="262" r:id="rId3"/>
    <p:sldId id="258" r:id="rId4"/>
    <p:sldId id="259" r:id="rId5"/>
    <p:sldId id="257" r:id="rId6"/>
    <p:sldId id="260" r:id="rId7"/>
    <p:sldId id="261" r:id="rId8"/>
    <p:sldId id="265" r:id="rId9"/>
    <p:sldId id="266" r:id="rId10"/>
    <p:sldId id="267" r:id="rId11"/>
    <p:sldId id="268" r:id="rId12"/>
  </p:sldIdLst>
  <p:sldSz cx="9144000" cy="6858000" type="screen4x3"/>
  <p:notesSz cx="6805613" cy="9939338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0066"/>
    <a:srgbClr val="FF66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9" d="100"/>
          <a:sy n="109" d="100"/>
        </p:scale>
        <p:origin x="1674" y="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9099" cy="49869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3854939" y="0"/>
            <a:ext cx="2949099" cy="49869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8656D7A-AA69-405F-86FE-F3A4411BDF48}" type="datetimeFigureOut">
              <a:rPr lang="fr-FR" smtClean="0"/>
              <a:t>24/04/2019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9440647"/>
            <a:ext cx="2949099" cy="49869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3854939" y="9440647"/>
            <a:ext cx="2949099" cy="49869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88BD832-D8EA-473B-B622-652AFBBF4AE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03595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re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28" name="Espace réservé de la date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13B4C3-0945-493F-A288-E3E4467CB26E}" type="datetimeFigureOut">
              <a:rPr lang="fr-FR" smtClean="0"/>
              <a:pPr/>
              <a:t>24/04/2019</a:t>
            </a:fld>
            <a:endParaRPr lang="fr-FR"/>
          </a:p>
        </p:txBody>
      </p:sp>
      <p:sp>
        <p:nvSpPr>
          <p:cNvPr id="17" name="Espace réservé du pied de page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29" name="Espace réservé du numéro de diapositive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E6C4A-5F56-452A-8366-8F1C0374750C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9" name="Sous-titre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fr-FR" smtClean="0"/>
              <a:t>Cliquez pour modifier le style des sous-titres du masque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13B4C3-0945-493F-A288-E3E4467CB26E}" type="datetimeFigureOut">
              <a:rPr lang="fr-FR" smtClean="0"/>
              <a:pPr/>
              <a:t>24/04/2019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E6C4A-5F56-452A-8366-8F1C0374750C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13B4C3-0945-493F-A288-E3E4467CB26E}" type="datetimeFigureOut">
              <a:rPr lang="fr-FR" smtClean="0"/>
              <a:pPr/>
              <a:t>24/04/2019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E6C4A-5F56-452A-8366-8F1C0374750C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13B4C3-0945-493F-A288-E3E4467CB26E}" type="datetimeFigureOut">
              <a:rPr lang="fr-FR" smtClean="0"/>
              <a:pPr/>
              <a:t>24/04/2019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E6C4A-5F56-452A-8366-8F1C0374750C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13B4C3-0945-493F-A288-E3E4467CB26E}" type="datetimeFigureOut">
              <a:rPr lang="fr-FR" smtClean="0"/>
              <a:pPr/>
              <a:t>24/04/2019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9DAE6C4A-5F56-452A-8366-8F1C0374750C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13B4C3-0945-493F-A288-E3E4467CB26E}" type="datetimeFigureOut">
              <a:rPr lang="fr-FR" smtClean="0"/>
              <a:pPr/>
              <a:t>24/04/2019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E6C4A-5F56-452A-8366-8F1C0374750C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</p:txBody>
      </p:sp>
      <p:sp>
        <p:nvSpPr>
          <p:cNvPr id="5" name="Espace réservé du contenu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13B4C3-0945-493F-A288-E3E4467CB26E}" type="datetimeFigureOut">
              <a:rPr lang="fr-FR" smtClean="0"/>
              <a:pPr/>
              <a:t>24/04/2019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E6C4A-5F56-452A-8366-8F1C0374750C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13B4C3-0945-493F-A288-E3E4467CB26E}" type="datetimeFigureOut">
              <a:rPr lang="fr-FR" smtClean="0"/>
              <a:pPr/>
              <a:t>24/04/2019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E6C4A-5F56-452A-8366-8F1C0374750C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13B4C3-0945-493F-A288-E3E4467CB26E}" type="datetimeFigureOut">
              <a:rPr lang="fr-FR" smtClean="0"/>
              <a:pPr/>
              <a:t>24/04/2019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E6C4A-5F56-452A-8366-8F1C0374750C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13B4C3-0945-493F-A288-E3E4467CB26E}" type="datetimeFigureOut">
              <a:rPr lang="fr-FR" smtClean="0"/>
              <a:pPr/>
              <a:t>24/04/2019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E6C4A-5F56-452A-8366-8F1C0374750C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fr-FR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Cliquez sur l'icône pour ajouter une image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13B4C3-0945-493F-A288-E3E4467CB26E}" type="datetimeFigureOut">
              <a:rPr lang="fr-FR" smtClean="0"/>
              <a:pPr/>
              <a:t>24/04/2019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E6C4A-5F56-452A-8366-8F1C0374750C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Espace réservé du titre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13" name="Espace réservé du texte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  <a:p>
            <a:pPr lvl="1" eaLnBrk="1" latinLnBrk="0" hangingPunct="1"/>
            <a:r>
              <a:rPr kumimoji="0" lang="fr-FR" smtClean="0"/>
              <a:t>Deuxième niveau</a:t>
            </a:r>
          </a:p>
          <a:p>
            <a:pPr lvl="2" eaLnBrk="1" latinLnBrk="0" hangingPunct="1"/>
            <a:r>
              <a:rPr kumimoji="0" lang="fr-FR" smtClean="0"/>
              <a:t>Troisième niveau</a:t>
            </a:r>
          </a:p>
          <a:p>
            <a:pPr lvl="3" eaLnBrk="1" latinLnBrk="0" hangingPunct="1"/>
            <a:r>
              <a:rPr kumimoji="0" lang="fr-FR" smtClean="0"/>
              <a:t>Quatrième niveau</a:t>
            </a:r>
          </a:p>
          <a:p>
            <a:pPr lvl="4" eaLnBrk="1" latinLnBrk="0" hangingPunct="1"/>
            <a:r>
              <a:rPr kumimoji="0" lang="fr-FR" smtClean="0"/>
              <a:t>Cinquième niveau</a:t>
            </a:r>
            <a:endParaRPr kumimoji="0" lang="en-US"/>
          </a:p>
        </p:txBody>
      </p:sp>
      <p:sp>
        <p:nvSpPr>
          <p:cNvPr id="14" name="Espace réservé de la date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1713B4C3-0945-493F-A288-E3E4467CB26E}" type="datetimeFigureOut">
              <a:rPr lang="fr-FR" smtClean="0"/>
              <a:pPr/>
              <a:t>24/04/2019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23" name="Espace réservé du numéro de diapositive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9DAE6C4A-5F56-452A-8366-8F1C0374750C}" type="slidenum">
              <a:rPr lang="fr-FR" smtClean="0"/>
              <a:pPr/>
              <a:t>‹N°›</a:t>
            </a:fld>
            <a:endParaRPr lang="fr-FR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 descr="images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0"/>
            <a:ext cx="2143108" cy="1892033"/>
          </a:xfrm>
          <a:prstGeom prst="rect">
            <a:avLst/>
          </a:prstGeom>
        </p:spPr>
      </p:pic>
      <p:sp>
        <p:nvSpPr>
          <p:cNvPr id="7" name="Titre 6"/>
          <p:cNvSpPr>
            <a:spLocks noGrp="1"/>
          </p:cNvSpPr>
          <p:nvPr>
            <p:ph type="title"/>
          </p:nvPr>
        </p:nvSpPr>
        <p:spPr>
          <a:xfrm>
            <a:off x="1142976" y="214290"/>
            <a:ext cx="7615262" cy="1571636"/>
          </a:xfrm>
        </p:spPr>
        <p:txBody>
          <a:bodyPr>
            <a:normAutofit fontScale="90000"/>
          </a:bodyPr>
          <a:lstStyle/>
          <a:p>
            <a:pPr algn="ctr"/>
            <a:r>
              <a:rPr lang="fr-FR" dirty="0" smtClean="0"/>
              <a:t>Lycée Roland Garros </a:t>
            </a:r>
            <a:br>
              <a:rPr lang="fr-FR" dirty="0" smtClean="0"/>
            </a:br>
            <a:r>
              <a:rPr lang="fr-FR" dirty="0" smtClean="0"/>
              <a:t>Toulouse</a:t>
            </a:r>
            <a:br>
              <a:rPr lang="fr-FR" dirty="0" smtClean="0"/>
            </a:br>
            <a:endParaRPr lang="fr-FR" dirty="0"/>
          </a:p>
        </p:txBody>
      </p:sp>
      <p:sp>
        <p:nvSpPr>
          <p:cNvPr id="10" name="ZoneTexte 9"/>
          <p:cNvSpPr txBox="1"/>
          <p:nvPr/>
        </p:nvSpPr>
        <p:spPr>
          <a:xfrm>
            <a:off x="8001024" y="357166"/>
            <a:ext cx="10001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 smtClean="0"/>
              <a:t>2GA1</a:t>
            </a:r>
            <a:endParaRPr lang="fr-FR" sz="2400" dirty="0"/>
          </a:p>
        </p:txBody>
      </p:sp>
      <p:sp>
        <p:nvSpPr>
          <p:cNvPr id="11" name="ZoneTexte 10"/>
          <p:cNvSpPr txBox="1"/>
          <p:nvPr/>
        </p:nvSpPr>
        <p:spPr>
          <a:xfrm>
            <a:off x="1714480" y="2786058"/>
            <a:ext cx="6143668" cy="21544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4400" dirty="0" smtClean="0"/>
              <a:t>Visite de l’Entreprise </a:t>
            </a:r>
            <a:r>
              <a:rPr lang="fr-FR" sz="4400" dirty="0" err="1" smtClean="0"/>
              <a:t>Resotainer</a:t>
            </a:r>
            <a:r>
              <a:rPr lang="fr-FR" sz="4400" dirty="0" smtClean="0"/>
              <a:t> à </a:t>
            </a:r>
            <a:r>
              <a:rPr lang="fr-FR" sz="4400" dirty="0" err="1" smtClean="0"/>
              <a:t>Eurocentre</a:t>
            </a:r>
            <a:r>
              <a:rPr lang="fr-FR" sz="4400" dirty="0" smtClean="0"/>
              <a:t> </a:t>
            </a:r>
          </a:p>
          <a:p>
            <a:pPr algn="ctr"/>
            <a:r>
              <a:rPr lang="fr-FR" sz="2800" dirty="0" smtClean="0"/>
              <a:t>Le 19/11/18 </a:t>
            </a:r>
          </a:p>
          <a:p>
            <a:pPr algn="ctr"/>
            <a:endParaRPr lang="fr-FR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 err="1" smtClean="0"/>
              <a:t>Hyperloop</a:t>
            </a:r>
            <a:r>
              <a:rPr lang="fr-FR" dirty="0" smtClean="0"/>
              <a:t> , une révolution pour le transport des marchandises </a:t>
            </a:r>
            <a:endParaRPr lang="fr-FR" dirty="0"/>
          </a:p>
        </p:txBody>
      </p:sp>
      <p:pic>
        <p:nvPicPr>
          <p:cNvPr id="6" name="Espace réservé du contenu 5" descr="téléchargement (3).jpg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857224" y="2143116"/>
            <a:ext cx="3214710" cy="1817010"/>
          </a:xfrm>
        </p:spPr>
      </p:pic>
      <p:pic>
        <p:nvPicPr>
          <p:cNvPr id="5" name="Espace réservé du contenu 4" descr="city_1439546802.jpg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4857752" y="2071678"/>
            <a:ext cx="3810000" cy="2143125"/>
          </a:xfrm>
        </p:spPr>
      </p:pic>
      <p:sp>
        <p:nvSpPr>
          <p:cNvPr id="7" name="ZoneTexte 6"/>
          <p:cNvSpPr txBox="1"/>
          <p:nvPr/>
        </p:nvSpPr>
        <p:spPr>
          <a:xfrm>
            <a:off x="857224" y="4643446"/>
            <a:ext cx="764386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800" dirty="0" smtClean="0"/>
              <a:t>Il va remplacer le transport ferroviaire </a:t>
            </a:r>
            <a:endParaRPr lang="fr-FR" sz="28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ous-titre 5"/>
          <p:cNvSpPr>
            <a:spLocks noGrp="1"/>
          </p:cNvSpPr>
          <p:nvPr>
            <p:ph type="subTitle" idx="1"/>
          </p:nvPr>
        </p:nvSpPr>
        <p:spPr>
          <a:xfrm>
            <a:off x="1428728" y="2143116"/>
            <a:ext cx="6400800" cy="3727000"/>
          </a:xfrm>
        </p:spPr>
        <p:txBody>
          <a:bodyPr>
            <a:normAutofit/>
          </a:bodyPr>
          <a:lstStyle/>
          <a:p>
            <a:r>
              <a:rPr lang="fr-FR" sz="3200" b="1" dirty="0" smtClean="0">
                <a:solidFill>
                  <a:srgbClr val="CC0066"/>
                </a:solidFill>
              </a:rPr>
              <a:t>La classe de seconde Gestion Administration du Lycée Roland Garros vous remercie pour votre accueil et votre gentillesse .</a:t>
            </a:r>
            <a:endParaRPr lang="fr-FR" sz="3200" b="1" dirty="0">
              <a:solidFill>
                <a:srgbClr val="CC0066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42844" y="2571744"/>
            <a:ext cx="8858280" cy="1357322"/>
          </a:xfrm>
        </p:spPr>
        <p:txBody>
          <a:bodyPr>
            <a:noAutofit/>
          </a:bodyPr>
          <a:lstStyle/>
          <a:p>
            <a:r>
              <a:rPr lang="fr-FR" sz="4800" i="1" dirty="0" smtClean="0">
                <a:solidFill>
                  <a:srgbClr val="CC0066"/>
                </a:solidFill>
                <a:latin typeface="+mn-lt"/>
              </a:rPr>
              <a:t>Une entreprise, un métier en 2018. Quels métiers en 2030 ?</a:t>
            </a:r>
            <a:endParaRPr lang="fr-FR" sz="4800" i="1" dirty="0">
              <a:solidFill>
                <a:srgbClr val="CC0066"/>
              </a:solidFill>
              <a:latin typeface="+mn-lt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142852"/>
            <a:ext cx="8258204" cy="1214446"/>
          </a:xfrm>
        </p:spPr>
        <p:txBody>
          <a:bodyPr>
            <a:normAutofit fontScale="90000"/>
          </a:bodyPr>
          <a:lstStyle/>
          <a:p>
            <a:r>
              <a:rPr lang="fr-FR" dirty="0" smtClean="0"/>
              <a:t>L’entreprise </a:t>
            </a:r>
            <a:r>
              <a:rPr lang="fr-FR" dirty="0" err="1" smtClean="0"/>
              <a:t>Resotainer</a:t>
            </a:r>
            <a:r>
              <a:rPr lang="fr-FR" dirty="0" smtClean="0"/>
              <a:t> en 2018</a:t>
            </a:r>
            <a:endParaRPr lang="fr-FR" dirty="0"/>
          </a:p>
        </p:txBody>
      </p:sp>
      <p:sp>
        <p:nvSpPr>
          <p:cNvPr id="6" name="Espace réservé du contenu 5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fr-FR" sz="2400" dirty="0" smtClean="0">
                <a:solidFill>
                  <a:schemeClr val="tx1"/>
                </a:solidFill>
              </a:rPr>
              <a:t> </a:t>
            </a:r>
            <a:r>
              <a:rPr lang="fr-FR" sz="2400" dirty="0" err="1" smtClean="0">
                <a:solidFill>
                  <a:schemeClr val="tx1"/>
                </a:solidFill>
              </a:rPr>
              <a:t>Resotainer</a:t>
            </a:r>
            <a:r>
              <a:rPr lang="fr-FR" sz="2400" dirty="0" smtClean="0">
                <a:solidFill>
                  <a:schemeClr val="tx1"/>
                </a:solidFill>
              </a:rPr>
              <a:t> a plusieurs entreprises en France dont une </a:t>
            </a:r>
            <a:r>
              <a:rPr lang="fr-FR" sz="2400" dirty="0" smtClean="0"/>
              <a:t>à </a:t>
            </a:r>
            <a:r>
              <a:rPr lang="fr-FR" sz="2400" dirty="0" smtClean="0">
                <a:solidFill>
                  <a:schemeClr val="tx1"/>
                </a:solidFill>
              </a:rPr>
              <a:t>Toulouse</a:t>
            </a:r>
          </a:p>
          <a:p>
            <a:pPr>
              <a:buNone/>
            </a:pPr>
            <a:endParaRPr lang="fr-FR" sz="2400" dirty="0" smtClean="0">
              <a:solidFill>
                <a:schemeClr val="tx1"/>
              </a:solidFill>
            </a:endParaRPr>
          </a:p>
          <a:p>
            <a:pPr>
              <a:buNone/>
            </a:pPr>
            <a:endParaRPr lang="fr-FR" sz="2400" dirty="0" smtClean="0"/>
          </a:p>
          <a:p>
            <a:pPr>
              <a:buNone/>
            </a:pPr>
            <a:endParaRPr lang="fr-FR" sz="2400" dirty="0" smtClean="0">
              <a:solidFill>
                <a:schemeClr val="tx1"/>
              </a:solidFill>
            </a:endParaRPr>
          </a:p>
          <a:p>
            <a:pPr>
              <a:buNone/>
            </a:pPr>
            <a:r>
              <a:rPr lang="fr-FR" sz="2400" dirty="0" smtClean="0">
                <a:solidFill>
                  <a:schemeClr val="tx1"/>
                </a:solidFill>
              </a:rPr>
              <a:t>ZAC </a:t>
            </a:r>
            <a:r>
              <a:rPr lang="fr-FR" sz="2400" dirty="0" err="1" smtClean="0">
                <a:solidFill>
                  <a:schemeClr val="tx1"/>
                </a:solidFill>
              </a:rPr>
              <a:t>Eurocentre</a:t>
            </a:r>
            <a:r>
              <a:rPr lang="fr-FR" sz="2400" dirty="0" smtClean="0">
                <a:solidFill>
                  <a:schemeClr val="tx1"/>
                </a:solidFill>
              </a:rPr>
              <a:t> </a:t>
            </a:r>
          </a:p>
          <a:p>
            <a:pPr>
              <a:buNone/>
            </a:pPr>
            <a:r>
              <a:rPr lang="fr-FR" sz="2400" dirty="0" smtClean="0">
                <a:solidFill>
                  <a:schemeClr val="tx1"/>
                </a:solidFill>
              </a:rPr>
              <a:t>14 avenue de St </a:t>
            </a:r>
            <a:r>
              <a:rPr lang="fr-FR" sz="2400" dirty="0" err="1" smtClean="0">
                <a:solidFill>
                  <a:schemeClr val="tx1"/>
                </a:solidFill>
              </a:rPr>
              <a:t>Guillan</a:t>
            </a:r>
            <a:r>
              <a:rPr lang="fr-FR" sz="2400" dirty="0" smtClean="0">
                <a:solidFill>
                  <a:schemeClr val="tx1"/>
                </a:solidFill>
              </a:rPr>
              <a:t> 31626 CASTELNAU D'ESTRETEFONDS </a:t>
            </a:r>
          </a:p>
          <a:p>
            <a:endParaRPr lang="fr-FR" dirty="0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fr-FR" dirty="0" smtClean="0"/>
              <a:t>Activité principale : la logistique et le transport.</a:t>
            </a:r>
          </a:p>
          <a:p>
            <a:pPr>
              <a:buNone/>
            </a:pPr>
            <a:endParaRPr lang="fr-FR" dirty="0"/>
          </a:p>
        </p:txBody>
      </p:sp>
      <p:pic>
        <p:nvPicPr>
          <p:cNvPr id="5" name="Image 4" descr="téléchargement (6)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72132" y="3500424"/>
            <a:ext cx="2928958" cy="2214578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Les activités de </a:t>
            </a:r>
            <a:r>
              <a:rPr lang="fr-FR" dirty="0" err="1" smtClean="0"/>
              <a:t>Resotainer</a:t>
            </a:r>
            <a:r>
              <a:rPr lang="fr-FR" dirty="0" smtClean="0"/>
              <a:t> </a:t>
            </a:r>
            <a:endParaRPr lang="fr-FR" dirty="0"/>
          </a:p>
        </p:txBody>
      </p:sp>
      <p:sp>
        <p:nvSpPr>
          <p:cNvPr id="5" name="Espace réservé du contenu 4"/>
          <p:cNvSpPr>
            <a:spLocks noGrp="1"/>
          </p:cNvSpPr>
          <p:nvPr>
            <p:ph idx="1"/>
          </p:nvPr>
        </p:nvSpPr>
        <p:spPr>
          <a:xfrm>
            <a:off x="571472" y="1600201"/>
            <a:ext cx="8115328" cy="2971808"/>
          </a:xfrm>
        </p:spPr>
        <p:txBody>
          <a:bodyPr/>
          <a:lstStyle/>
          <a:p>
            <a:r>
              <a:rPr lang="fr-FR" dirty="0" smtClean="0"/>
              <a:t>Transport de marchandises par voie routière</a:t>
            </a:r>
            <a:endParaRPr lang="fr-FR" dirty="0"/>
          </a:p>
          <a:p>
            <a:r>
              <a:rPr lang="fr-FR" dirty="0" smtClean="0"/>
              <a:t>Port de Barcelone: Transport maritime</a:t>
            </a:r>
            <a:endParaRPr lang="fr-FR" dirty="0"/>
          </a:p>
          <a:p>
            <a:r>
              <a:rPr lang="fr-FR" dirty="0" smtClean="0"/>
              <a:t>Location de conteneurs aux particuliers</a:t>
            </a:r>
          </a:p>
          <a:p>
            <a:endParaRPr lang="fr-FR" dirty="0"/>
          </a:p>
        </p:txBody>
      </p:sp>
      <p:pic>
        <p:nvPicPr>
          <p:cNvPr id="6" name="Image 5" descr="téléchargement (5)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5720" y="4643446"/>
            <a:ext cx="2571768" cy="1743075"/>
          </a:xfrm>
          <a:prstGeom prst="rect">
            <a:avLst/>
          </a:prstGeom>
        </p:spPr>
      </p:pic>
      <p:pic>
        <p:nvPicPr>
          <p:cNvPr id="7" name="Image 6" descr="000005087_600x400_c.jpe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14678" y="4643446"/>
            <a:ext cx="2678924" cy="1785950"/>
          </a:xfrm>
          <a:prstGeom prst="rect">
            <a:avLst/>
          </a:prstGeom>
        </p:spPr>
      </p:pic>
      <p:pic>
        <p:nvPicPr>
          <p:cNvPr id="8" name="Image 7" descr="20181119_103118(0)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000760" y="4714884"/>
            <a:ext cx="2921021" cy="1643074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idx="4294967295"/>
          </p:nvPr>
        </p:nvSpPr>
        <p:spPr>
          <a:xfrm>
            <a:off x="0" y="142875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fr-FR" sz="6000" b="1" i="1" dirty="0" smtClean="0"/>
              <a:t>Compte rendu de la visite </a:t>
            </a:r>
            <a:endParaRPr lang="fr-FR" sz="6000" b="1" i="1" dirty="0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4294967295"/>
          </p:nvPr>
        </p:nvSpPr>
        <p:spPr>
          <a:xfrm>
            <a:off x="0" y="1857375"/>
            <a:ext cx="4040188" cy="3951288"/>
          </a:xfrm>
        </p:spPr>
        <p:txBody>
          <a:bodyPr>
            <a:normAutofit fontScale="85000" lnSpcReduction="20000"/>
          </a:bodyPr>
          <a:lstStyle/>
          <a:p>
            <a:pPr>
              <a:buNone/>
            </a:pPr>
            <a:r>
              <a:rPr lang="fr-FR" dirty="0" smtClean="0"/>
              <a:t>. </a:t>
            </a:r>
          </a:p>
          <a:p>
            <a:r>
              <a:rPr lang="fr-FR" dirty="0" smtClean="0"/>
              <a:t>Nous avons effectué une visite le 19/11/18 accompagnés de Mme la Rectrice, de notre Proviseur et de nos professeurs, à l'entreprise </a:t>
            </a:r>
            <a:r>
              <a:rPr lang="fr-FR" dirty="0" err="1" smtClean="0"/>
              <a:t>Resotainer</a:t>
            </a:r>
            <a:r>
              <a:rPr lang="fr-FR" dirty="0" smtClean="0"/>
              <a:t>. Nous avons pu </a:t>
            </a:r>
            <a:r>
              <a:rPr lang="fr-FR" dirty="0" err="1" smtClean="0"/>
              <a:t>découvir</a:t>
            </a:r>
            <a:r>
              <a:rPr lang="fr-FR" dirty="0" smtClean="0"/>
              <a:t> les métiers de la logistique et du transport.</a:t>
            </a:r>
            <a:endParaRPr lang="fr-FR" dirty="0"/>
          </a:p>
        </p:txBody>
      </p:sp>
      <p:pic>
        <p:nvPicPr>
          <p:cNvPr id="11" name="Espace réservé du contenu 10" descr="DKt54G5XoAAKURf.jpg"/>
          <p:cNvPicPr>
            <a:picLocks noGrp="1" noChangeAspect="1"/>
          </p:cNvPicPr>
          <p:nvPr>
            <p:ph sz="quarter" idx="4294967295"/>
          </p:nvPr>
        </p:nvPicPr>
        <p:blipFill>
          <a:blip r:embed="rId2" cstate="print"/>
          <a:stretch>
            <a:fillRect/>
          </a:stretch>
        </p:blipFill>
        <p:spPr>
          <a:xfrm>
            <a:off x="5618163" y="1214438"/>
            <a:ext cx="3525837" cy="2643187"/>
          </a:xfrm>
        </p:spPr>
      </p:pic>
      <p:pic>
        <p:nvPicPr>
          <p:cNvPr id="18" name="Image 17" descr="1545211740conteneur-buvette-lyon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714876" y="4071942"/>
            <a:ext cx="3500462" cy="2625346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500034" y="142852"/>
            <a:ext cx="8229600" cy="1828800"/>
          </a:xfrm>
        </p:spPr>
        <p:txBody>
          <a:bodyPr>
            <a:normAutofit/>
          </a:bodyPr>
          <a:lstStyle/>
          <a:p>
            <a:r>
              <a:rPr lang="fr-FR" dirty="0" smtClean="0">
                <a:latin typeface="+mn-lt"/>
              </a:rPr>
              <a:t>Les métiers du transport en 2030</a:t>
            </a:r>
            <a:endParaRPr lang="fr-FR" dirty="0">
              <a:latin typeface="+mn-lt"/>
            </a:endParaRPr>
          </a:p>
        </p:txBody>
      </p:sp>
      <p:sp>
        <p:nvSpPr>
          <p:cNvPr id="5" name="Sous-titre 4"/>
          <p:cNvSpPr>
            <a:spLocks noGrp="1"/>
          </p:cNvSpPr>
          <p:nvPr>
            <p:ph type="subTitle" idx="1"/>
          </p:nvPr>
        </p:nvSpPr>
        <p:spPr>
          <a:xfrm>
            <a:off x="714348" y="3143248"/>
            <a:ext cx="7043742" cy="1824038"/>
          </a:xfrm>
        </p:spPr>
        <p:txBody>
          <a:bodyPr/>
          <a:lstStyle/>
          <a:p>
            <a:r>
              <a:rPr lang="fr-FR" i="1" dirty="0" smtClean="0"/>
              <a:t>Evolution des métiers en raison des nouvelles technologies </a:t>
            </a:r>
            <a:endParaRPr lang="fr-FR" i="1" dirty="0"/>
          </a:p>
        </p:txBody>
      </p:sp>
      <p:sp>
        <p:nvSpPr>
          <p:cNvPr id="6" name="Flèche droite à entaille 5"/>
          <p:cNvSpPr/>
          <p:nvPr/>
        </p:nvSpPr>
        <p:spPr>
          <a:xfrm>
            <a:off x="357158" y="3214686"/>
            <a:ext cx="500066" cy="500066"/>
          </a:xfrm>
          <a:prstGeom prst="notch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re 6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 smtClean="0"/>
              <a:t>Livraison des colis par des </a:t>
            </a:r>
            <a:r>
              <a:rPr lang="fr-FR" dirty="0" err="1" smtClean="0"/>
              <a:t>drônes</a:t>
            </a:r>
            <a:r>
              <a:rPr lang="fr-FR" dirty="0" smtClean="0"/>
              <a:t> </a:t>
            </a:r>
            <a:endParaRPr lang="fr-FR" dirty="0"/>
          </a:p>
        </p:txBody>
      </p:sp>
      <p:pic>
        <p:nvPicPr>
          <p:cNvPr id="10" name="Espace réservé du contenu 9" descr="livraison-par-drone.jpg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341689" y="2428868"/>
            <a:ext cx="4286281" cy="2857520"/>
          </a:xfrm>
        </p:spPr>
      </p:pic>
      <p:sp>
        <p:nvSpPr>
          <p:cNvPr id="11" name="Organigramme : Alternative 10"/>
          <p:cNvSpPr/>
          <p:nvPr/>
        </p:nvSpPr>
        <p:spPr>
          <a:xfrm>
            <a:off x="5072066" y="2357430"/>
            <a:ext cx="3357586" cy="3286148"/>
          </a:xfrm>
          <a:prstGeom prst="flowChartAlternate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Le salarié devient plus disponible pour les activités de services aux Entreprises et aux Particuliers .</a:t>
            </a:r>
            <a:endParaRPr lang="fr-FR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 smtClean="0"/>
              <a:t>Plateforme collaborative de routage 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357158" y="2000240"/>
            <a:ext cx="3857652" cy="4214842"/>
          </a:xfrm>
        </p:spPr>
        <p:txBody>
          <a:bodyPr/>
          <a:lstStyle/>
          <a:p>
            <a:r>
              <a:rPr lang="fr-FR" dirty="0" smtClean="0">
                <a:solidFill>
                  <a:schemeClr val="tx1">
                    <a:lumMod val="95000"/>
                  </a:schemeClr>
                </a:solidFill>
              </a:rPr>
              <a:t>Mutualisation des envois </a:t>
            </a:r>
          </a:p>
          <a:p>
            <a:r>
              <a:rPr lang="fr-FR" dirty="0" smtClean="0">
                <a:solidFill>
                  <a:schemeClr val="tx1">
                    <a:lumMod val="95000"/>
                  </a:schemeClr>
                </a:solidFill>
              </a:rPr>
              <a:t>Optimisation des chargements </a:t>
            </a:r>
          </a:p>
          <a:p>
            <a:r>
              <a:rPr lang="fr-FR" dirty="0" smtClean="0">
                <a:solidFill>
                  <a:schemeClr val="tx1">
                    <a:lumMod val="95000"/>
                  </a:schemeClr>
                </a:solidFill>
              </a:rPr>
              <a:t>Optimisation de la gestion des stocks </a:t>
            </a:r>
            <a:endParaRPr lang="fr-FR" dirty="0">
              <a:solidFill>
                <a:schemeClr val="tx1">
                  <a:lumMod val="95000"/>
                </a:schemeClr>
              </a:solidFill>
            </a:endParaRPr>
          </a:p>
        </p:txBody>
      </p:sp>
      <p:pic>
        <p:nvPicPr>
          <p:cNvPr id="6" name="Espace réservé du contenu 5" descr="Harcele-d-appels-il-se-fait-de-l-argent-sur-le-dos-d-un-teleoperateur_exact1900x908_l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4071935" y="1995728"/>
            <a:ext cx="4643470" cy="2219090"/>
          </a:xfr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42910" y="0"/>
            <a:ext cx="8001056" cy="2200316"/>
          </a:xfrm>
        </p:spPr>
        <p:txBody>
          <a:bodyPr>
            <a:normAutofit/>
          </a:bodyPr>
          <a:lstStyle/>
          <a:p>
            <a:r>
              <a:rPr lang="fr-FR" sz="3600" dirty="0" smtClean="0"/>
              <a:t>Véhicules de transport et favorisant la transition </a:t>
            </a:r>
            <a:r>
              <a:rPr lang="fr-FR" sz="3600" dirty="0" err="1" smtClean="0"/>
              <a:t>énergÉtique</a:t>
            </a:r>
            <a:r>
              <a:rPr lang="fr-FR" sz="3600" dirty="0" smtClean="0"/>
              <a:t> </a:t>
            </a:r>
            <a:endParaRPr lang="fr-FR" sz="3600" dirty="0"/>
          </a:p>
        </p:txBody>
      </p:sp>
      <p:sp>
        <p:nvSpPr>
          <p:cNvPr id="5" name="Sous-titre 4"/>
          <p:cNvSpPr>
            <a:spLocks noGrp="1"/>
          </p:cNvSpPr>
          <p:nvPr>
            <p:ph type="subTitle" idx="1"/>
          </p:nvPr>
        </p:nvSpPr>
        <p:spPr>
          <a:xfrm>
            <a:off x="1000100" y="2786058"/>
            <a:ext cx="6772300" cy="4071942"/>
          </a:xfrm>
        </p:spPr>
        <p:txBody>
          <a:bodyPr/>
          <a:lstStyle/>
          <a:p>
            <a:r>
              <a:rPr lang="fr-FR" dirty="0" smtClean="0"/>
              <a:t>Equipés de panneaux photovoltaïques </a:t>
            </a:r>
          </a:p>
          <a:p>
            <a:endParaRPr lang="fr-FR" dirty="0" smtClean="0"/>
          </a:p>
          <a:p>
            <a:r>
              <a:rPr lang="fr-FR" dirty="0" smtClean="0"/>
              <a:t>Connectés à la plateforme de routage </a:t>
            </a:r>
          </a:p>
          <a:p>
            <a:endParaRPr lang="fr-FR" dirty="0" smtClean="0"/>
          </a:p>
          <a:p>
            <a:r>
              <a:rPr lang="fr-FR" dirty="0" smtClean="0"/>
              <a:t>Ordre de transport émis directement dans le camion</a:t>
            </a:r>
            <a:endParaRPr lang="fr-FR" dirty="0"/>
          </a:p>
        </p:txBody>
      </p:sp>
      <p:sp>
        <p:nvSpPr>
          <p:cNvPr id="6" name="Flèche droite à entaille 5"/>
          <p:cNvSpPr/>
          <p:nvPr/>
        </p:nvSpPr>
        <p:spPr>
          <a:xfrm>
            <a:off x="142844" y="2714620"/>
            <a:ext cx="1000100" cy="642942"/>
          </a:xfrm>
          <a:prstGeom prst="notch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" name="Flèche droite à entaille 6"/>
          <p:cNvSpPr/>
          <p:nvPr/>
        </p:nvSpPr>
        <p:spPr>
          <a:xfrm>
            <a:off x="0" y="3714752"/>
            <a:ext cx="1071570" cy="714380"/>
          </a:xfrm>
          <a:prstGeom prst="notch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Flèche droite à entaille 7"/>
          <p:cNvSpPr/>
          <p:nvPr/>
        </p:nvSpPr>
        <p:spPr>
          <a:xfrm>
            <a:off x="0" y="4857760"/>
            <a:ext cx="1071570" cy="714380"/>
          </a:xfrm>
          <a:prstGeom prst="notch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pex">
  <a:themeElements>
    <a:clrScheme name="Apex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Apex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Apex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105</TotalTime>
  <Words>236</Words>
  <Application>Microsoft Office PowerPoint</Application>
  <PresentationFormat>Affichage à l'écran (4:3)</PresentationFormat>
  <Paragraphs>37</Paragraphs>
  <Slides>11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6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11</vt:i4>
      </vt:variant>
    </vt:vector>
  </HeadingPairs>
  <TitlesOfParts>
    <vt:vector size="18" baseType="lpstr">
      <vt:lpstr>Book Antiqua</vt:lpstr>
      <vt:lpstr>Calibri</vt:lpstr>
      <vt:lpstr>Lucida Sans</vt:lpstr>
      <vt:lpstr>Wingdings</vt:lpstr>
      <vt:lpstr>Wingdings 2</vt:lpstr>
      <vt:lpstr>Wingdings 3</vt:lpstr>
      <vt:lpstr>Apex</vt:lpstr>
      <vt:lpstr>Lycée Roland Garros  Toulouse </vt:lpstr>
      <vt:lpstr>Une entreprise, un métier en 2018. Quels métiers en 2030 ?</vt:lpstr>
      <vt:lpstr>L’entreprise Resotainer en 2018</vt:lpstr>
      <vt:lpstr>Les activités de Resotainer </vt:lpstr>
      <vt:lpstr>Compte rendu de la visite </vt:lpstr>
      <vt:lpstr>Les métiers du transport en 2030</vt:lpstr>
      <vt:lpstr>Livraison des colis par des drônes </vt:lpstr>
      <vt:lpstr>Plateforme collaborative de routage </vt:lpstr>
      <vt:lpstr>Véhicules de transport et favorisant la transition énergÉtique </vt:lpstr>
      <vt:lpstr>Hyperloop , une révolution pour le transport des marchandises </vt:lpstr>
      <vt:lpstr>Présentation PowerPoint</vt:lpstr>
    </vt:vector>
  </TitlesOfParts>
  <Company>CRLRMP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de l’entreprise</dc:title>
  <dc:creator>GEDDIA</dc:creator>
  <cp:lastModifiedBy>Simon GARRIC</cp:lastModifiedBy>
  <cp:revision>13</cp:revision>
  <cp:lastPrinted>2019-02-21T12:47:04Z</cp:lastPrinted>
  <dcterms:created xsi:type="dcterms:W3CDTF">2019-02-21T09:25:21Z</dcterms:created>
  <dcterms:modified xsi:type="dcterms:W3CDTF">2019-04-24T13:45:07Z</dcterms:modified>
</cp:coreProperties>
</file>