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0" r:id="rId4"/>
    <p:sldId id="277" r:id="rId5"/>
    <p:sldId id="274" r:id="rId6"/>
    <p:sldId id="265" r:id="rId7"/>
    <p:sldId id="271" r:id="rId8"/>
    <p:sldId id="288" r:id="rId9"/>
    <p:sldId id="276" r:id="rId10"/>
    <p:sldId id="262" r:id="rId11"/>
    <p:sldId id="291" r:id="rId12"/>
    <p:sldId id="292" r:id="rId13"/>
  </p:sldIdLst>
  <p:sldSz cx="9144000" cy="6858000" type="screen4x3"/>
  <p:notesSz cx="6724650" cy="97742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F5F5F"/>
    <a:srgbClr val="FFFF00"/>
    <a:srgbClr val="000066"/>
    <a:srgbClr val="008000"/>
    <a:srgbClr val="006600"/>
    <a:srgbClr val="003399"/>
    <a:srgbClr val="CC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5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5500381618782"/>
          <c:y val="2.4227142827669121E-2"/>
          <c:w val="0.86928937007874019"/>
          <c:h val="0.8326195683872849"/>
        </c:manualLayout>
      </c:layout>
      <c:lineChart>
        <c:grouping val="stacked"/>
        <c:varyColors val="0"/>
        <c:ser>
          <c:idx val="0"/>
          <c:order val="0"/>
          <c:tx>
            <c:strRef>
              <c:f>'evolution effe'!$A$5</c:f>
              <c:strCache>
                <c:ptCount val="1"/>
                <c:pt idx="0">
                  <c:v>Effectif total</c:v>
                </c:pt>
              </c:strCache>
            </c:strRef>
          </c:tx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2 712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'evolution effe'!$B$4:$H$4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'evolution effe'!$B$5:$H$5</c:f>
              <c:numCache>
                <c:formatCode>General</c:formatCode>
                <c:ptCount val="7"/>
                <c:pt idx="0">
                  <c:v>2781</c:v>
                </c:pt>
                <c:pt idx="1">
                  <c:v>2717</c:v>
                </c:pt>
                <c:pt idx="2">
                  <c:v>2755</c:v>
                </c:pt>
                <c:pt idx="3">
                  <c:v>2679</c:v>
                </c:pt>
                <c:pt idx="4">
                  <c:v>2756</c:v>
                </c:pt>
                <c:pt idx="5">
                  <c:v>2696</c:v>
                </c:pt>
                <c:pt idx="6">
                  <c:v>2711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90336"/>
        <c:axId val="74991872"/>
      </c:lineChart>
      <c:catAx>
        <c:axId val="749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991872"/>
        <c:crosses val="autoZero"/>
        <c:auto val="1"/>
        <c:lblAlgn val="ctr"/>
        <c:lblOffset val="100"/>
        <c:noMultiLvlLbl val="0"/>
      </c:catAx>
      <c:valAx>
        <c:axId val="7499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990336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105906313645623"/>
          <c:y val="5.3022865215911832E-2"/>
          <c:w val="0.64697895451459608"/>
          <c:h val="0.60340331420658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 graph IUT '!$B$26</c:f>
              <c:strCache>
                <c:ptCount val="1"/>
                <c:pt idx="0">
                  <c:v>Bac général</c:v>
                </c:pt>
              </c:strCache>
            </c:strRef>
          </c:tx>
          <c:invertIfNegative val="0"/>
          <c:cat>
            <c:numRef>
              <c:f>'10 graph IUT '!$C$25:$K$25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'10 graph IUT '!$C$26:$K$26</c:f>
              <c:numCache>
                <c:formatCode>0%</c:formatCode>
                <c:ptCount val="9"/>
                <c:pt idx="0">
                  <c:v>0.56999999999999995</c:v>
                </c:pt>
                <c:pt idx="1">
                  <c:v>0.55000000000000004</c:v>
                </c:pt>
                <c:pt idx="2">
                  <c:v>0.51</c:v>
                </c:pt>
                <c:pt idx="3">
                  <c:v>0.5</c:v>
                </c:pt>
                <c:pt idx="4">
                  <c:v>0.47</c:v>
                </c:pt>
                <c:pt idx="5">
                  <c:v>0.5</c:v>
                </c:pt>
                <c:pt idx="6">
                  <c:v>0.5</c:v>
                </c:pt>
                <c:pt idx="7">
                  <c:v>0.49</c:v>
                </c:pt>
                <c:pt idx="8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'10 graph IUT '!$B$27</c:f>
              <c:strCache>
                <c:ptCount val="1"/>
                <c:pt idx="0">
                  <c:v>Bac technologique</c:v>
                </c:pt>
              </c:strCache>
            </c:strRef>
          </c:tx>
          <c:invertIfNegative val="0"/>
          <c:cat>
            <c:numRef>
              <c:f>'10 graph IUT '!$C$25:$K$25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'10 graph IUT '!$C$27:$K$27</c:f>
              <c:numCache>
                <c:formatCode>0%</c:formatCode>
                <c:ptCount val="9"/>
                <c:pt idx="0">
                  <c:v>0.31</c:v>
                </c:pt>
                <c:pt idx="1">
                  <c:v>0.32</c:v>
                </c:pt>
                <c:pt idx="2">
                  <c:v>0.31</c:v>
                </c:pt>
                <c:pt idx="3">
                  <c:v>0.32</c:v>
                </c:pt>
                <c:pt idx="4">
                  <c:v>0.32</c:v>
                </c:pt>
                <c:pt idx="5">
                  <c:v>0.31</c:v>
                </c:pt>
                <c:pt idx="6">
                  <c:v>0.31</c:v>
                </c:pt>
                <c:pt idx="7">
                  <c:v>0.33</c:v>
                </c:pt>
                <c:pt idx="8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'10 graph IUT '!$B$28</c:f>
              <c:strCache>
                <c:ptCount val="1"/>
                <c:pt idx="0">
                  <c:v>Bac professionnel</c:v>
                </c:pt>
              </c:strCache>
            </c:strRef>
          </c:tx>
          <c:invertIfNegative val="0"/>
          <c:cat>
            <c:numRef>
              <c:f>'10 graph IUT '!$C$25:$K$25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'10 graph IUT '!$C$28:$K$28</c:f>
              <c:numCache>
                <c:formatCode>0%</c:formatCode>
                <c:ptCount val="9"/>
                <c:pt idx="0">
                  <c:v>0.11</c:v>
                </c:pt>
                <c:pt idx="1">
                  <c:v>0.09</c:v>
                </c:pt>
                <c:pt idx="2">
                  <c:v>0.11</c:v>
                </c:pt>
                <c:pt idx="3">
                  <c:v>0.12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'10 graph IUT '!$B$29</c:f>
              <c:strCache>
                <c:ptCount val="1"/>
                <c:pt idx="0">
                  <c:v>Formation à l'étranger</c:v>
                </c:pt>
              </c:strCache>
            </c:strRef>
          </c:tx>
          <c:invertIfNegative val="0"/>
          <c:cat>
            <c:numRef>
              <c:f>'10 graph IUT '!$C$25:$K$25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'10 graph IUT '!$C$29:$K$29</c:f>
              <c:numCache>
                <c:formatCode>0%</c:formatCode>
                <c:ptCount val="9"/>
                <c:pt idx="0">
                  <c:v>0.01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13952"/>
        <c:axId val="77623680"/>
      </c:barChart>
      <c:catAx>
        <c:axId val="800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7623680"/>
        <c:crosses val="autoZero"/>
        <c:auto val="1"/>
        <c:lblAlgn val="ctr"/>
        <c:lblOffset val="100"/>
        <c:tickMarkSkip val="1"/>
        <c:noMultiLvlLbl val="0"/>
      </c:catAx>
      <c:valAx>
        <c:axId val="776236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0013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0">
      <a:noFill/>
      <a:prstDash val="solid"/>
    </a:ln>
    <a:effectLst>
      <a:glow rad="127000">
        <a:schemeClr val="bg1"/>
      </a:glow>
      <a:outerShdw dist="35921" dir="2700000" algn="br">
        <a:schemeClr val="bg1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78894549945952E-2"/>
          <c:y val="4.7515228049324024E-2"/>
          <c:w val="0.76854382172816638"/>
          <c:h val="0.87818674788292972"/>
        </c:manualLayout>
      </c:layout>
      <c:lineChart>
        <c:grouping val="standard"/>
        <c:varyColors val="0"/>
        <c:ser>
          <c:idx val="0"/>
          <c:order val="0"/>
          <c:tx>
            <c:strRef>
              <c:f>'tx fem'!$B$3</c:f>
              <c:strCache>
                <c:ptCount val="1"/>
                <c:pt idx="0">
                  <c:v>Garçons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'tx fem'!$A$4:$A$12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'tx fem'!$B$4:$B$12</c:f>
              <c:numCache>
                <c:formatCode>0%</c:formatCode>
                <c:ptCount val="9"/>
                <c:pt idx="0">
                  <c:v>0.63</c:v>
                </c:pt>
                <c:pt idx="1">
                  <c:v>0.64</c:v>
                </c:pt>
                <c:pt idx="2">
                  <c:v>0.62</c:v>
                </c:pt>
                <c:pt idx="3">
                  <c:v>0.63</c:v>
                </c:pt>
                <c:pt idx="4">
                  <c:v>0.67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'tx fem'!$C$3</c:f>
              <c:strCache>
                <c:ptCount val="1"/>
                <c:pt idx="0">
                  <c:v>Filles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'tx fem'!$A$4:$A$12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'tx fem'!$C$4:$C$12</c:f>
              <c:numCache>
                <c:formatCode>0%</c:formatCode>
                <c:ptCount val="9"/>
                <c:pt idx="0">
                  <c:v>0.37</c:v>
                </c:pt>
                <c:pt idx="1">
                  <c:v>0.36</c:v>
                </c:pt>
                <c:pt idx="2">
                  <c:v>0.38</c:v>
                </c:pt>
                <c:pt idx="3">
                  <c:v>0.37</c:v>
                </c:pt>
                <c:pt idx="4">
                  <c:v>0.33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40352"/>
        <c:axId val="81146240"/>
      </c:lineChart>
      <c:catAx>
        <c:axId val="8114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46240"/>
        <c:crosses val="autoZero"/>
        <c:auto val="1"/>
        <c:lblAlgn val="ctr"/>
        <c:lblOffset val="100"/>
        <c:noMultiLvlLbl val="0"/>
      </c:catAx>
      <c:valAx>
        <c:axId val="81146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114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681017049596282E-2"/>
          <c:y val="5.2873874636638174E-2"/>
          <c:w val="0.87759492563429575"/>
          <c:h val="0.70960503431047017"/>
        </c:manualLayout>
      </c:layout>
      <c:lineChart>
        <c:grouping val="stacked"/>
        <c:varyColors val="0"/>
        <c:ser>
          <c:idx val="0"/>
          <c:order val="0"/>
          <c:tx>
            <c:strRef>
              <c:f>'evol tx attra'!$A$3</c:f>
              <c:strCache>
                <c:ptCount val="1"/>
                <c:pt idx="0">
                  <c:v>Taux d'attractivité</c:v>
                </c:pt>
              </c:strCache>
            </c:strRef>
          </c:tx>
          <c:marker>
            <c:spPr>
              <a:solidFill>
                <a:schemeClr val="bg2">
                  <a:lumMod val="50000"/>
                </a:schemeClr>
              </a:solidFill>
            </c:spPr>
          </c:marker>
          <c:dPt>
            <c:idx val="2"/>
            <c:marker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'evol tx attra'!$B$2:$H$2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'evol tx attra'!$B$3:$H$3</c:f>
              <c:numCache>
                <c:formatCode>0%</c:formatCode>
                <c:ptCount val="7"/>
                <c:pt idx="0">
                  <c:v>0.45</c:v>
                </c:pt>
                <c:pt idx="1">
                  <c:v>0.37</c:v>
                </c:pt>
                <c:pt idx="2">
                  <c:v>0.37</c:v>
                </c:pt>
                <c:pt idx="3">
                  <c:v>0.35</c:v>
                </c:pt>
                <c:pt idx="4">
                  <c:v>0.25</c:v>
                </c:pt>
                <c:pt idx="5">
                  <c:v>0.32</c:v>
                </c:pt>
                <c:pt idx="6">
                  <c:v>0.28000000000000003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98944"/>
        <c:axId val="24500480"/>
      </c:lineChart>
      <c:catAx>
        <c:axId val="2449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500480"/>
        <c:crosses val="autoZero"/>
        <c:auto val="1"/>
        <c:lblAlgn val="ctr"/>
        <c:lblOffset val="100"/>
        <c:noMultiLvlLbl val="0"/>
      </c:catAx>
      <c:valAx>
        <c:axId val="245004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449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1680E-9C18-4220-BBEA-F1595CF7B8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A220B7F-D80F-424B-BBE5-9D716D64EF5F}" type="pres">
      <dgm:prSet presAssocID="{9DF1680E-9C18-4220-BBEA-F1595CF7B8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7095A0A-E8CC-4021-8AE5-3A89754943E0}" type="presOf" srcId="{9DF1680E-9C18-4220-BBEA-F1595CF7B83E}" destId="{5A220B7F-D80F-424B-BBE5-9D716D64EF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09079" y="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FAE71B-51FE-4DB3-950F-EB4C536C760F}" type="datetimeFigureOut">
              <a:rPr lang="fr-FR"/>
              <a:pPr>
                <a:defRPr/>
              </a:pPr>
              <a:t>29/03/2016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28383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09079" y="928383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F4E171-039F-4BC8-9B1A-D945CACEB5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948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9079" y="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2DE29-8502-4895-A662-5220D3813176}" type="datetimeFigureOut">
              <a:rPr lang="fr-FR"/>
              <a:pPr>
                <a:defRPr/>
              </a:pPr>
              <a:t>29/03/2016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3" tIns="45322" rIns="90643" bIns="4532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465" y="4642765"/>
            <a:ext cx="5379720" cy="4398408"/>
          </a:xfrm>
          <a:prstGeom prst="rect">
            <a:avLst/>
          </a:prstGeom>
        </p:spPr>
        <p:txBody>
          <a:bodyPr vert="horz" lIns="90643" tIns="45322" rIns="90643" bIns="4532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28383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9079" y="9283832"/>
            <a:ext cx="2914015" cy="488711"/>
          </a:xfrm>
          <a:prstGeom prst="rect">
            <a:avLst/>
          </a:prstGeom>
        </p:spPr>
        <p:txBody>
          <a:bodyPr vert="horz" lIns="90643" tIns="45322" rIns="90643" bIns="453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DBB5C7-52AC-4F83-8742-C0C3C64844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0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800" y="3346838"/>
            <a:ext cx="5867400" cy="1078724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90800" y="4425562"/>
            <a:ext cx="5867400" cy="121323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3D7172-2197-4303-AA74-0AF19FEAC3E5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CD8D-3314-411B-8F6C-871A48A3FE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7B1BCC-8D57-461A-A6C9-820329D59B21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E700-2800-4997-B041-FA6BC57D6B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71FE27-A2FA-43DB-A931-D7E59ABC12EB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5EEF-6886-47AD-8678-967C7DEA3F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66533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7901-6C8B-48E7-862D-CED292987B54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348C-3C05-4ECA-A91B-EB15C9ABEB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00A1-4255-405D-A891-51934DEED6D2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60EB-7B77-4018-9D72-FA00CCFD23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94C1-10AC-4D6B-BA26-12231F8A7CC9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994-A672-458E-831D-E0A724C988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D093-CD63-4A37-BCB0-1711472E7193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3857-7FD6-4D8A-B01E-D5D9EC51F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7365-8690-4428-A1D5-DE75AF2C1E88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4E4E-8A78-40D5-9B24-9008A93101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A26A-43FE-4620-9C74-CE7F13F2DF55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9CA7-657B-4192-BD51-4EA72F6CAF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4BFA-6A3C-4B5E-9E13-A0B7EF1977EC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510B-E0B6-4A7A-80B7-A96BAB9325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1FD2-24BE-4BF7-970C-770D17F47FDD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D566-6FA0-49EE-85B0-84576EF822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74D96C-117A-4EE8-AE41-92DFB9AF58B9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8BFA-F8A8-4760-A225-16321BA9B9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86F5-B3CE-47DB-BA75-BB4BC453CE62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F700-95B5-49BB-9E08-A943F648F8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4965-27B0-4B25-BC21-FF1E9CBBA104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F5B0-7947-4CDB-B189-C93EFA255E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B45B-04C7-4CB4-83D0-DE6C92510963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4462-2DA5-4957-BAD8-88B0B1541F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C5AE1B-921F-425F-BE84-D9337E31E0EB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D1B5-538B-4E44-8458-763F052493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2099A5-6E48-481B-803C-D7CD37254465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AD5B-8B70-479D-A618-684807DBE5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9C52D9-DE6B-4AFE-B5A3-DED8A30498C8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9222-9E68-45F4-B7EE-005F7A06FC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50C0DB-507A-4D6F-A1B2-9E57BDB8EE35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46F5-6AAE-4622-931D-2C6ECA63C0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381241-C7E9-45F3-A2D3-69E8308949CB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1ECA-6707-4E08-A457-07A7FFB048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5EF339-27F8-4766-BAD4-85317FFE3F3E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C86F-76E1-49D6-ACD3-71B7567454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2549C2-ADE7-4E88-A4D4-40A8F80A3DC6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1B16-5200-4F4D-A7CA-331EC70E23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594360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DE LA PRÉSENTATION_Date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35938" y="6034088"/>
            <a:ext cx="276225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5B26C73-B601-42A5-8561-0428AA631D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82560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82560"/>
          </a:solidFill>
          <a:latin typeface="Arial" charset="0"/>
          <a:cs typeface="Arial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AEE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AEEF"/>
        </a:buClr>
        <a:buFont typeface="Arial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76263" y="2971800"/>
            <a:ext cx="8110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   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FAB95-6263-4517-8539-3EE3D9A51E85}" type="datetime1">
              <a:rPr lang="en-US"/>
              <a:pPr>
                <a:defRPr/>
              </a:pPr>
              <a:t>3/29/2016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LA PRÉSENTATION_Date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E6141-DAAB-442B-A241-7AD2D16B1A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SzPct val="100000"/>
        <a:buBlip>
          <a:blip r:embed="rId14"/>
        </a:buBlip>
        <a:defRPr sz="30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ctrTitle"/>
          </p:nvPr>
        </p:nvSpPr>
        <p:spPr>
          <a:xfrm>
            <a:off x="1752600" y="3310965"/>
            <a:ext cx="6705600" cy="1079500"/>
          </a:xfrm>
        </p:spPr>
        <p:txBody>
          <a:bodyPr/>
          <a:lstStyle/>
          <a:p>
            <a:pPr algn="ctr" eaLnBrk="1" hangingPunct="1"/>
            <a:r>
              <a:rPr lang="fr-FR" sz="2800" dirty="0" smtClean="0">
                <a:latin typeface="Arial" charset="0"/>
                <a:cs typeface="Arial" charset="0"/>
              </a:rPr>
              <a:t>Conseil National de Perfectionnement</a:t>
            </a:r>
            <a:r>
              <a:rPr lang="fr-FR" sz="2600" dirty="0" smtClean="0">
                <a:latin typeface="Arial" charset="0"/>
                <a:cs typeface="Arial" charset="0"/>
              </a:rPr>
              <a:t/>
            </a:r>
            <a:br>
              <a:rPr lang="fr-FR" sz="2600" dirty="0" smtClean="0">
                <a:latin typeface="Arial" charset="0"/>
                <a:cs typeface="Arial" charset="0"/>
              </a:rPr>
            </a:br>
            <a:r>
              <a:rPr lang="fr-FR" sz="1600" dirty="0" smtClean="0">
                <a:latin typeface="Arial" charset="0"/>
                <a:cs typeface="Arial" charset="0"/>
              </a:rPr>
              <a:t>06 avril 2016</a:t>
            </a:r>
          </a:p>
        </p:txBody>
      </p:sp>
      <p:sp>
        <p:nvSpPr>
          <p:cNvPr id="27650" name="Sous-titre 2"/>
          <p:cNvSpPr>
            <a:spLocks noGrp="1"/>
          </p:cNvSpPr>
          <p:nvPr>
            <p:ph type="subTitle" idx="1"/>
          </p:nvPr>
        </p:nvSpPr>
        <p:spPr>
          <a:xfrm>
            <a:off x="2463800" y="4632960"/>
            <a:ext cx="5994400" cy="1212850"/>
          </a:xfrm>
        </p:spPr>
        <p:txBody>
          <a:bodyPr/>
          <a:lstStyle/>
          <a:p>
            <a:pPr algn="ctr" eaLnBrk="1" hangingPunct="1"/>
            <a:r>
              <a:rPr lang="fr-F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     </a:t>
            </a:r>
            <a: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Données statistiques  </a:t>
            </a:r>
          </a:p>
          <a:p>
            <a:pPr algn="ctr" eaLnBrk="1" hangingPunct="1"/>
            <a: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IUT Gestion Logistique et Transport</a:t>
            </a:r>
            <a:br>
              <a:rPr lang="fr-FR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0" cap="small" dirty="0" smtClean="0"/>
              <a:t>Historique sur le taux d’attractivité</a:t>
            </a:r>
            <a:endParaRPr lang="fr-FR" sz="2800" b="0" cap="sm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PRÉSENTATION_Date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46F5-6AAE-4622-931D-2C6ECA63C0D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615320"/>
              </p:ext>
            </p:extLst>
          </p:nvPr>
        </p:nvGraphicFramePr>
        <p:xfrm>
          <a:off x="1500187" y="2351881"/>
          <a:ext cx="5200651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866414"/>
              </p:ext>
            </p:extLst>
          </p:nvPr>
        </p:nvGraphicFramePr>
        <p:xfrm>
          <a:off x="457202" y="878187"/>
          <a:ext cx="8044002" cy="5065412"/>
        </p:xfrm>
        <a:graphic>
          <a:graphicData uri="http://schemas.openxmlformats.org/drawingml/2006/table">
            <a:tbl>
              <a:tblPr/>
              <a:tblGrid>
                <a:gridCol w="559042"/>
                <a:gridCol w="817858"/>
                <a:gridCol w="414106"/>
                <a:gridCol w="393401"/>
                <a:gridCol w="393401"/>
                <a:gridCol w="455516"/>
                <a:gridCol w="455516"/>
                <a:gridCol w="486574"/>
                <a:gridCol w="434811"/>
                <a:gridCol w="414106"/>
                <a:gridCol w="320931"/>
                <a:gridCol w="455516"/>
                <a:gridCol w="424458"/>
                <a:gridCol w="362342"/>
                <a:gridCol w="113879"/>
                <a:gridCol w="507280"/>
                <a:gridCol w="486574"/>
                <a:gridCol w="548691"/>
              </a:tblGrid>
              <a:tr h="25748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FI 2014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FI 2015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Ecart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App 2014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App 2015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Ecart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CP 2014 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CP2015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Ecart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FC 2014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FC 2015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Ecart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76933C"/>
                        </a:solidFill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 2014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Total 2015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Ecart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CHALON SUR SAONE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MULHOUSE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-24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REIMS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SARREGUEMINES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-17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VESOUL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IDF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ARGENTEUIL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IDF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EVRY 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-50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-55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IDF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TREMBLAY EN France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MARTINIQUE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SCHOELCHER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NORD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CREIL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NORD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DAMIGNY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NORD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 HAVRE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NORD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TOURCOING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OUEST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GRADIGNAN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OUEST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CHARTRES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-5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-7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OUEST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QUIMPER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24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OUEST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SAINT NAZAIRE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OUEST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ISSOUDUN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SUD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AIX EN PROVENCE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SUD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PERPIGNAN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SUD-EST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BRON cedex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SUD-EST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MONTLUCON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-4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730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0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/>
                      </a:endParaRP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2311</a:t>
                      </a:r>
                    </a:p>
                  </a:txBody>
                  <a:tcPr marL="5788" marR="5788" marT="57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2319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312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5788" marR="5788" marT="57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2696</a:t>
                      </a:r>
                    </a:p>
                  </a:txBody>
                  <a:tcPr marL="5788" marR="5788" marT="57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2712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9BBB59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788" marR="5788" marT="57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PRÉSENTATION_Date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98BFA-F8A8-4760-A225-16321BA9B99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59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404" y="64633"/>
            <a:ext cx="6066096" cy="1143000"/>
          </a:xfrm>
        </p:spPr>
        <p:txBody>
          <a:bodyPr/>
          <a:lstStyle/>
          <a:p>
            <a:r>
              <a:rPr lang="fr-FR" b="0" cap="small" dirty="0" smtClean="0"/>
              <a:t>des effectifs en trend baissier</a:t>
            </a:r>
            <a:endParaRPr lang="fr-FR" b="0" cap="sm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CNP  6 avril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46F5-6AAE-4622-931D-2C6ECA63C0D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54602"/>
              </p:ext>
            </p:extLst>
          </p:nvPr>
        </p:nvGraphicFramePr>
        <p:xfrm>
          <a:off x="1715537" y="1904693"/>
          <a:ext cx="4880525" cy="319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9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0" cap="small" dirty="0" smtClean="0"/>
              <a:t>Evolution du nombre d’étudiants </a:t>
            </a:r>
            <a:br>
              <a:rPr lang="fr-FR" sz="2800" b="0" cap="small" dirty="0" smtClean="0"/>
            </a:br>
            <a:r>
              <a:rPr lang="fr-FR" sz="2800" b="0" cap="small" dirty="0" smtClean="0"/>
              <a:t>préparant un DUT</a:t>
            </a:r>
            <a:endParaRPr lang="fr-FR" sz="2800" b="0" cap="small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78329"/>
            <a:ext cx="8229600" cy="316970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CNP  6 avril 2016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46F5-6AAE-4622-931D-2C6ECA63C0D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57213" y="5448033"/>
            <a:ext cx="5995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Source : Repères et références statistiques, MENESR 2015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762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cap="small" dirty="0" smtClean="0"/>
              <a:t>Origine académique des étudiants</a:t>
            </a:r>
            <a:endParaRPr lang="fr-FR" b="0" cap="sm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CNP  6 avril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46F5-6AAE-4622-931D-2C6ECA63C0D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61606"/>
              </p:ext>
            </p:extLst>
          </p:nvPr>
        </p:nvGraphicFramePr>
        <p:xfrm>
          <a:off x="963827" y="1198605"/>
          <a:ext cx="7080421" cy="463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6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175" y="274638"/>
            <a:ext cx="8556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0" cap="small" dirty="0" smtClean="0"/>
              <a:t>Effectifs 2015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867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457200" y="5918200"/>
            <a:ext cx="6096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000" dirty="0"/>
              <a:t>CNP  6 avril 2016</a:t>
            </a: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174038" y="6008688"/>
            <a:ext cx="276225" cy="1841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3D4DC4-74AC-4C59-8BE0-FACB18BCD00D}" type="slidenum">
              <a:rPr lang="fr-FR" sz="1000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z="1000" smtClean="0">
              <a:latin typeface="Arial" charset="0"/>
              <a:cs typeface="Arial" charset="0"/>
            </a:endParaRPr>
          </a:p>
        </p:txBody>
      </p:sp>
      <p:sp>
        <p:nvSpPr>
          <p:cNvPr id="28677" name="ZoneTexte 22"/>
          <p:cNvSpPr txBox="1">
            <a:spLocks noChangeArrowheads="1"/>
          </p:cNvSpPr>
          <p:nvPr/>
        </p:nvSpPr>
        <p:spPr bwMode="auto">
          <a:xfrm>
            <a:off x="495300" y="5724525"/>
            <a:ext cx="1435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>
                <a:solidFill>
                  <a:srgbClr val="FF0000"/>
                </a:solidFill>
                <a:latin typeface="Calibri" pitchFamily="34" charset="0"/>
              </a:rPr>
              <a:t>* Effectifs 2014</a:t>
            </a:r>
          </a:p>
        </p:txBody>
      </p:sp>
      <p:grpSp>
        <p:nvGrpSpPr>
          <p:cNvPr id="28685" name="Group 57"/>
          <p:cNvGrpSpPr>
            <a:grpSpLocks/>
          </p:cNvGrpSpPr>
          <p:nvPr/>
        </p:nvGrpSpPr>
        <p:grpSpPr bwMode="auto">
          <a:xfrm>
            <a:off x="2324101" y="690563"/>
            <a:ext cx="5126038" cy="1192212"/>
            <a:chOff x="1464" y="435"/>
            <a:chExt cx="3229" cy="751"/>
          </a:xfrm>
        </p:grpSpPr>
        <p:sp>
          <p:nvSpPr>
            <p:cNvPr id="28687" name="Text Box 3"/>
            <p:cNvSpPr txBox="1">
              <a:spLocks noChangeArrowheads="1"/>
            </p:cNvSpPr>
            <p:nvPr/>
          </p:nvSpPr>
          <p:spPr bwMode="auto">
            <a:xfrm>
              <a:off x="1464" y="435"/>
              <a:ext cx="2992" cy="557"/>
            </a:xfrm>
            <a:prstGeom prst="rect">
              <a:avLst/>
            </a:prstGeom>
            <a:solidFill>
              <a:srgbClr val="2825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fr-FR" sz="2400" b="1" dirty="0" smtClean="0">
                  <a:solidFill>
                    <a:schemeClr val="bg1"/>
                  </a:solidFill>
                  <a:latin typeface="Arial Black" pitchFamily="34" charset="0"/>
                </a:rPr>
                <a:t>Effectifs totaux </a:t>
              </a:r>
              <a:r>
                <a:rPr lang="fr-FR" altLang="fr-FR" sz="2400" b="1" dirty="0">
                  <a:solidFill>
                    <a:schemeClr val="bg1"/>
                  </a:solidFill>
                  <a:latin typeface="Arial Black" pitchFamily="34" charset="0"/>
                </a:rPr>
                <a:t/>
              </a:r>
              <a:br>
                <a:rPr lang="fr-FR" altLang="fr-FR" sz="2400" b="1" dirty="0">
                  <a:solidFill>
                    <a:schemeClr val="bg1"/>
                  </a:solidFill>
                  <a:latin typeface="Arial Black" pitchFamily="34" charset="0"/>
                </a:rPr>
              </a:br>
              <a:r>
                <a:rPr lang="fr-FR" altLang="fr-FR" sz="24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fr-FR" sz="2800" b="1" dirty="0" smtClean="0">
                  <a:solidFill>
                    <a:srgbClr val="FFFF00"/>
                  </a:solidFill>
                </a:rPr>
                <a:t>2712</a:t>
              </a:r>
              <a:endParaRPr lang="fr-FR" altLang="fr-FR" sz="500" b="1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8688" name="ZoneTexte 22"/>
            <p:cNvSpPr txBox="1">
              <a:spLocks noChangeArrowheads="1"/>
            </p:cNvSpPr>
            <p:nvPr/>
          </p:nvSpPr>
          <p:spPr bwMode="auto">
            <a:xfrm>
              <a:off x="1464" y="992"/>
              <a:ext cx="6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i="1" dirty="0" smtClean="0">
                  <a:solidFill>
                    <a:srgbClr val="FF0000"/>
                  </a:solidFill>
                  <a:latin typeface="Calibri" pitchFamily="34" charset="0"/>
                </a:rPr>
                <a:t>2696* </a:t>
              </a:r>
              <a:endParaRPr lang="fr-FR" sz="1400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8689" name="Oval 47"/>
            <p:cNvSpPr>
              <a:spLocks noChangeArrowheads="1"/>
            </p:cNvSpPr>
            <p:nvPr/>
          </p:nvSpPr>
          <p:spPr bwMode="auto">
            <a:xfrm>
              <a:off x="4317" y="755"/>
              <a:ext cx="376" cy="345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686" name="Text Box 48"/>
          <p:cNvSpPr txBox="1">
            <a:spLocks noChangeArrowheads="1"/>
          </p:cNvSpPr>
          <p:nvPr/>
        </p:nvSpPr>
        <p:spPr bwMode="auto">
          <a:xfrm>
            <a:off x="6807200" y="1344613"/>
            <a:ext cx="1069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333333"/>
                </a:solidFill>
              </a:rPr>
              <a:t>+ 0,6 </a:t>
            </a:r>
            <a:r>
              <a:rPr lang="fr-FR" sz="1200" b="1" dirty="0">
                <a:solidFill>
                  <a:srgbClr val="333333"/>
                </a:solidFill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175" y="2980821"/>
            <a:ext cx="2144713" cy="1463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3679" y="3163196"/>
            <a:ext cx="2020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85,5 </a:t>
            </a:r>
            <a:r>
              <a:rPr lang="fr-FR" b="1" dirty="0" smtClean="0">
                <a:solidFill>
                  <a:schemeClr val="bg1"/>
                </a:solidFill>
              </a:rPr>
              <a:t>%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Formation initiale (temps plein)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09" y="4204653"/>
            <a:ext cx="6223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3680" y="4043046"/>
            <a:ext cx="123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2319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54479" y="4329434"/>
            <a:ext cx="756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+ 0,3 %</a:t>
            </a:r>
            <a:endParaRPr lang="fr-FR" sz="1100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026160" y="1574800"/>
            <a:ext cx="3735706" cy="1421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2838450" y="3121055"/>
            <a:ext cx="164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Formation initiale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423367" y="2973362"/>
            <a:ext cx="2078990" cy="1463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4650105" y="2965585"/>
            <a:ext cx="2106929" cy="1463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6853239" y="2964950"/>
            <a:ext cx="2107882" cy="1463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2602230" y="3088702"/>
            <a:ext cx="164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11,5% 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</a:rPr>
              <a:t>pprentissage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699001" y="3121054"/>
            <a:ext cx="20580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1,4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%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</a:rPr>
              <a:t>ontrat de professionnalisation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923164" y="3169008"/>
            <a:ext cx="196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1,6 </a:t>
            </a:r>
            <a:r>
              <a:rPr lang="fr-FR" b="1" dirty="0" smtClean="0">
                <a:solidFill>
                  <a:schemeClr val="bg1"/>
                </a:solidFill>
              </a:rPr>
              <a:t>%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</a:t>
            </a:r>
            <a:r>
              <a:rPr lang="fr-FR" sz="1400" b="1" dirty="0" smtClean="0">
                <a:solidFill>
                  <a:schemeClr val="bg1"/>
                </a:solidFill>
              </a:rPr>
              <a:t>ormation continue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515235" y="4058658"/>
            <a:ext cx="123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312</a:t>
            </a:r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6940868" y="4023480"/>
            <a:ext cx="123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44</a:t>
            </a:r>
            <a:endParaRPr lang="fr-FR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" y="4208146"/>
            <a:ext cx="6223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35" y="4208146"/>
            <a:ext cx="6223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11" y="4217035"/>
            <a:ext cx="6223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ZoneTexte 82"/>
          <p:cNvSpPr txBox="1"/>
          <p:nvPr/>
        </p:nvSpPr>
        <p:spPr>
          <a:xfrm>
            <a:off x="3904869" y="4329434"/>
            <a:ext cx="79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+ </a:t>
            </a:r>
            <a:r>
              <a:rPr lang="fr-FR" sz="1100" b="1" dirty="0"/>
              <a:t>6</a:t>
            </a:r>
            <a:r>
              <a:rPr lang="fr-FR" sz="1100" b="1" dirty="0" smtClean="0"/>
              <a:t> </a:t>
            </a:r>
            <a:r>
              <a:rPr lang="fr-FR" sz="1100" b="1" dirty="0" smtClean="0"/>
              <a:t>%</a:t>
            </a:r>
            <a:endParaRPr lang="fr-FR" sz="1100" b="1" dirty="0"/>
          </a:p>
        </p:txBody>
      </p:sp>
      <p:sp>
        <p:nvSpPr>
          <p:cNvPr id="84" name="ZoneTexte 83"/>
          <p:cNvSpPr txBox="1"/>
          <p:nvPr/>
        </p:nvSpPr>
        <p:spPr>
          <a:xfrm>
            <a:off x="6246695" y="4336726"/>
            <a:ext cx="44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0</a:t>
            </a:r>
            <a:r>
              <a:rPr lang="fr-FR" sz="1100" b="1" dirty="0" smtClean="0"/>
              <a:t> </a:t>
            </a:r>
            <a:r>
              <a:rPr lang="fr-FR" sz="1100" b="1" dirty="0" smtClean="0"/>
              <a:t>%</a:t>
            </a:r>
            <a:endParaRPr lang="fr-FR" sz="1100" b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8363084" y="4339265"/>
            <a:ext cx="804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- 18,5 %</a:t>
            </a:r>
            <a:endParaRPr lang="fr-FR" sz="11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30175" y="4555256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2311*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2407920" y="4529804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294*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699001" y="4515657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37*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6853238" y="4523617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54*</a:t>
            </a:r>
            <a:endParaRPr lang="fr-FR" sz="1200" i="1" dirty="0">
              <a:solidFill>
                <a:srgbClr val="FF0000"/>
              </a:solidFill>
            </a:endParaRPr>
          </a:p>
        </p:txBody>
      </p:sp>
      <p:cxnSp>
        <p:nvCxnSpPr>
          <p:cNvPr id="92" name="Connecteur droit avec flèche 91"/>
          <p:cNvCxnSpPr>
            <a:endCxn id="71" idx="0"/>
          </p:cNvCxnSpPr>
          <p:nvPr/>
        </p:nvCxnSpPr>
        <p:spPr>
          <a:xfrm flipH="1">
            <a:off x="3462862" y="1618619"/>
            <a:ext cx="1251586" cy="1354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28687" idx="2"/>
            <a:endCxn id="72" idx="0"/>
          </p:cNvCxnSpPr>
          <p:nvPr/>
        </p:nvCxnSpPr>
        <p:spPr>
          <a:xfrm>
            <a:off x="4699001" y="1574800"/>
            <a:ext cx="1004569" cy="1390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28687" idx="2"/>
          </p:cNvCxnSpPr>
          <p:nvPr/>
        </p:nvCxnSpPr>
        <p:spPr>
          <a:xfrm>
            <a:off x="4699001" y="1574800"/>
            <a:ext cx="3095388" cy="1390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730248" y="4067704"/>
            <a:ext cx="123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cap="small" dirty="0" smtClean="0"/>
              <a:t>Taux de féminisation stable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CNP  6 avril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46F5-6AAE-4622-931D-2C6ECA63C0D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28362"/>
              </p:ext>
            </p:extLst>
          </p:nvPr>
        </p:nvGraphicFramePr>
        <p:xfrm>
          <a:off x="1209040" y="1717040"/>
          <a:ext cx="6217920" cy="37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 rot="19743689">
            <a:off x="-27896" y="3480230"/>
            <a:ext cx="169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0" cap="small" dirty="0"/>
              <a:t>Evolution de la part des femmes </a:t>
            </a:r>
            <a:br>
              <a:rPr lang="fr-FR" sz="2800" b="0" cap="small" dirty="0"/>
            </a:br>
            <a:r>
              <a:rPr lang="fr-FR" sz="2800" b="0" cap="small" dirty="0"/>
              <a:t>dans les </a:t>
            </a:r>
            <a:r>
              <a:rPr lang="fr-FR" sz="2800" b="0" cap="small" dirty="0" smtClean="0"/>
              <a:t>DUT (en %)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TITRE DE LA PRÉSENTATION_Date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98BFA-F8A8-4760-A225-16321BA9B99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8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444" y="2443163"/>
            <a:ext cx="3774081" cy="2639217"/>
          </a:xfrm>
          <a:prstGeom prst="rect">
            <a:avLst/>
          </a:prstGeom>
        </p:spPr>
      </p:pic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71597" y="2385021"/>
            <a:ext cx="3940566" cy="268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15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e 46"/>
          <p:cNvSpPr/>
          <p:nvPr/>
        </p:nvSpPr>
        <p:spPr>
          <a:xfrm>
            <a:off x="6486448" y="3925562"/>
            <a:ext cx="607288" cy="62297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440974" y="3305039"/>
            <a:ext cx="1061173" cy="1022137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C:\Users\alecoen\Desktop\CARTE-Groupe-31-05-12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43" y="3049716"/>
            <a:ext cx="2291957" cy="23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0" cap="small" dirty="0" smtClean="0"/>
              <a:t>Répartition géographique des étudiants </a:t>
            </a:r>
            <a:br>
              <a:rPr lang="fr-FR" sz="2800" b="0" cap="small" dirty="0" smtClean="0"/>
            </a:br>
            <a:r>
              <a:rPr lang="fr-FR" sz="2800" b="0" cap="small" dirty="0" smtClean="0"/>
              <a:t>en IUT GLT</a:t>
            </a:r>
            <a:endParaRPr lang="fr-FR" sz="2800" b="0" cap="small" dirty="0"/>
          </a:p>
        </p:txBody>
      </p:sp>
      <p:sp>
        <p:nvSpPr>
          <p:cNvPr id="45" name="Espace réservé du contenu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CNP  6 avril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46F5-6AAE-4622-931D-2C6ECA63C0D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5" name="Group 395"/>
          <p:cNvGrpSpPr>
            <a:grpSpLocks/>
          </p:cNvGrpSpPr>
          <p:nvPr/>
        </p:nvGrpSpPr>
        <p:grpSpPr bwMode="auto">
          <a:xfrm>
            <a:off x="1110724" y="1205009"/>
            <a:ext cx="4507799" cy="4724866"/>
            <a:chOff x="336" y="1296"/>
            <a:chExt cx="3985" cy="4303"/>
          </a:xfrm>
        </p:grpSpPr>
        <p:sp>
          <p:nvSpPr>
            <p:cNvPr id="6" name="Freeform 396"/>
            <p:cNvSpPr>
              <a:spLocks/>
            </p:cNvSpPr>
            <p:nvPr/>
          </p:nvSpPr>
          <p:spPr bwMode="auto">
            <a:xfrm>
              <a:off x="336" y="2256"/>
              <a:ext cx="1104" cy="720"/>
            </a:xfrm>
            <a:custGeom>
              <a:avLst/>
              <a:gdLst>
                <a:gd name="T0" fmla="*/ 62 w 1503"/>
                <a:gd name="T1" fmla="*/ 24 h 881"/>
                <a:gd name="T2" fmla="*/ 54 w 1503"/>
                <a:gd name="T3" fmla="*/ 23 h 881"/>
                <a:gd name="T4" fmla="*/ 40 w 1503"/>
                <a:gd name="T5" fmla="*/ 25 h 881"/>
                <a:gd name="T6" fmla="*/ 30 w 1503"/>
                <a:gd name="T7" fmla="*/ 26 h 881"/>
                <a:gd name="T8" fmla="*/ 18 w 1503"/>
                <a:gd name="T9" fmla="*/ 38 h 881"/>
                <a:gd name="T10" fmla="*/ 3 w 1503"/>
                <a:gd name="T11" fmla="*/ 46 h 881"/>
                <a:gd name="T12" fmla="*/ 1 w 1503"/>
                <a:gd name="T13" fmla="*/ 63 h 881"/>
                <a:gd name="T14" fmla="*/ 3 w 1503"/>
                <a:gd name="T15" fmla="*/ 84 h 881"/>
                <a:gd name="T16" fmla="*/ 15 w 1503"/>
                <a:gd name="T17" fmla="*/ 79 h 881"/>
                <a:gd name="T18" fmla="*/ 29 w 1503"/>
                <a:gd name="T19" fmla="*/ 75 h 881"/>
                <a:gd name="T20" fmla="*/ 27 w 1503"/>
                <a:gd name="T21" fmla="*/ 84 h 881"/>
                <a:gd name="T22" fmla="*/ 35 w 1503"/>
                <a:gd name="T23" fmla="*/ 96 h 881"/>
                <a:gd name="T24" fmla="*/ 21 w 1503"/>
                <a:gd name="T25" fmla="*/ 93 h 881"/>
                <a:gd name="T26" fmla="*/ 13 w 1503"/>
                <a:gd name="T27" fmla="*/ 94 h 881"/>
                <a:gd name="T28" fmla="*/ 13 w 1503"/>
                <a:gd name="T29" fmla="*/ 104 h 881"/>
                <a:gd name="T30" fmla="*/ 27 w 1503"/>
                <a:gd name="T31" fmla="*/ 111 h 881"/>
                <a:gd name="T32" fmla="*/ 4 w 1503"/>
                <a:gd name="T33" fmla="*/ 133 h 881"/>
                <a:gd name="T34" fmla="*/ 20 w 1503"/>
                <a:gd name="T35" fmla="*/ 155 h 881"/>
                <a:gd name="T36" fmla="*/ 21 w 1503"/>
                <a:gd name="T37" fmla="*/ 182 h 881"/>
                <a:gd name="T38" fmla="*/ 37 w 1503"/>
                <a:gd name="T39" fmla="*/ 175 h 881"/>
                <a:gd name="T40" fmla="*/ 41 w 1503"/>
                <a:gd name="T41" fmla="*/ 163 h 881"/>
                <a:gd name="T42" fmla="*/ 48 w 1503"/>
                <a:gd name="T43" fmla="*/ 170 h 881"/>
                <a:gd name="T44" fmla="*/ 62 w 1503"/>
                <a:gd name="T45" fmla="*/ 186 h 881"/>
                <a:gd name="T46" fmla="*/ 68 w 1503"/>
                <a:gd name="T47" fmla="*/ 191 h 881"/>
                <a:gd name="T48" fmla="*/ 83 w 1503"/>
                <a:gd name="T49" fmla="*/ 208 h 881"/>
                <a:gd name="T50" fmla="*/ 89 w 1503"/>
                <a:gd name="T51" fmla="*/ 203 h 881"/>
                <a:gd name="T52" fmla="*/ 94 w 1503"/>
                <a:gd name="T53" fmla="*/ 214 h 881"/>
                <a:gd name="T54" fmla="*/ 95 w 1503"/>
                <a:gd name="T55" fmla="*/ 222 h 881"/>
                <a:gd name="T56" fmla="*/ 101 w 1503"/>
                <a:gd name="T57" fmla="*/ 253 h 881"/>
                <a:gd name="T58" fmla="*/ 109 w 1503"/>
                <a:gd name="T59" fmla="*/ 239 h 881"/>
                <a:gd name="T60" fmla="*/ 113 w 1503"/>
                <a:gd name="T61" fmla="*/ 233 h 881"/>
                <a:gd name="T62" fmla="*/ 123 w 1503"/>
                <a:gd name="T63" fmla="*/ 226 h 881"/>
                <a:gd name="T64" fmla="*/ 127 w 1503"/>
                <a:gd name="T65" fmla="*/ 232 h 881"/>
                <a:gd name="T66" fmla="*/ 123 w 1503"/>
                <a:gd name="T67" fmla="*/ 243 h 881"/>
                <a:gd name="T68" fmla="*/ 119 w 1503"/>
                <a:gd name="T69" fmla="*/ 253 h 881"/>
                <a:gd name="T70" fmla="*/ 128 w 1503"/>
                <a:gd name="T71" fmla="*/ 249 h 881"/>
                <a:gd name="T72" fmla="*/ 146 w 1503"/>
                <a:gd name="T73" fmla="*/ 250 h 881"/>
                <a:gd name="T74" fmla="*/ 142 w 1503"/>
                <a:gd name="T75" fmla="*/ 262 h 881"/>
                <a:gd name="T76" fmla="*/ 163 w 1503"/>
                <a:gd name="T77" fmla="*/ 250 h 881"/>
                <a:gd name="T78" fmla="*/ 170 w 1503"/>
                <a:gd name="T79" fmla="*/ 226 h 881"/>
                <a:gd name="T80" fmla="*/ 193 w 1503"/>
                <a:gd name="T81" fmla="*/ 219 h 881"/>
                <a:gd name="T82" fmla="*/ 216 w 1503"/>
                <a:gd name="T83" fmla="*/ 209 h 881"/>
                <a:gd name="T84" fmla="*/ 237 w 1503"/>
                <a:gd name="T85" fmla="*/ 171 h 881"/>
                <a:gd name="T86" fmla="*/ 234 w 1503"/>
                <a:gd name="T87" fmla="*/ 79 h 881"/>
                <a:gd name="T88" fmla="*/ 211 w 1503"/>
                <a:gd name="T89" fmla="*/ 80 h 881"/>
                <a:gd name="T90" fmla="*/ 195 w 1503"/>
                <a:gd name="T91" fmla="*/ 56 h 881"/>
                <a:gd name="T92" fmla="*/ 188 w 1503"/>
                <a:gd name="T93" fmla="*/ 43 h 881"/>
                <a:gd name="T94" fmla="*/ 177 w 1503"/>
                <a:gd name="T95" fmla="*/ 46 h 881"/>
                <a:gd name="T96" fmla="*/ 174 w 1503"/>
                <a:gd name="T97" fmla="*/ 52 h 881"/>
                <a:gd name="T98" fmla="*/ 157 w 1503"/>
                <a:gd name="T99" fmla="*/ 53 h 881"/>
                <a:gd name="T100" fmla="*/ 145 w 1503"/>
                <a:gd name="T101" fmla="*/ 52 h 881"/>
                <a:gd name="T102" fmla="*/ 131 w 1503"/>
                <a:gd name="T103" fmla="*/ 61 h 881"/>
                <a:gd name="T104" fmla="*/ 119 w 1503"/>
                <a:gd name="T105" fmla="*/ 22 h 881"/>
                <a:gd name="T106" fmla="*/ 111 w 1503"/>
                <a:gd name="T107" fmla="*/ 12 h 881"/>
                <a:gd name="T108" fmla="*/ 104 w 1503"/>
                <a:gd name="T109" fmla="*/ 7 h 881"/>
                <a:gd name="T110" fmla="*/ 98 w 1503"/>
                <a:gd name="T111" fmla="*/ 7 h 881"/>
                <a:gd name="T112" fmla="*/ 82 w 1503"/>
                <a:gd name="T113" fmla="*/ 11 h 881"/>
                <a:gd name="T114" fmla="*/ 74 w 1503"/>
                <a:gd name="T115" fmla="*/ 29 h 8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03" h="881">
                  <a:moveTo>
                    <a:pt x="468" y="98"/>
                  </a:moveTo>
                  <a:lnTo>
                    <a:pt x="440" y="91"/>
                  </a:lnTo>
                  <a:lnTo>
                    <a:pt x="417" y="82"/>
                  </a:lnTo>
                  <a:lnTo>
                    <a:pt x="394" y="80"/>
                  </a:lnTo>
                  <a:lnTo>
                    <a:pt x="378" y="119"/>
                  </a:lnTo>
                  <a:lnTo>
                    <a:pt x="366" y="106"/>
                  </a:lnTo>
                  <a:lnTo>
                    <a:pt x="346" y="113"/>
                  </a:lnTo>
                  <a:lnTo>
                    <a:pt x="341" y="77"/>
                  </a:lnTo>
                  <a:lnTo>
                    <a:pt x="329" y="73"/>
                  </a:lnTo>
                  <a:lnTo>
                    <a:pt x="304" y="89"/>
                  </a:lnTo>
                  <a:lnTo>
                    <a:pt x="292" y="83"/>
                  </a:lnTo>
                  <a:lnTo>
                    <a:pt x="255" y="85"/>
                  </a:lnTo>
                  <a:lnTo>
                    <a:pt x="236" y="101"/>
                  </a:lnTo>
                  <a:lnTo>
                    <a:pt x="206" y="107"/>
                  </a:lnTo>
                  <a:lnTo>
                    <a:pt x="212" y="92"/>
                  </a:lnTo>
                  <a:lnTo>
                    <a:pt x="192" y="88"/>
                  </a:lnTo>
                  <a:lnTo>
                    <a:pt x="126" y="113"/>
                  </a:lnTo>
                  <a:lnTo>
                    <a:pt x="113" y="108"/>
                  </a:lnTo>
                  <a:lnTo>
                    <a:pt x="99" y="119"/>
                  </a:lnTo>
                  <a:lnTo>
                    <a:pt x="114" y="131"/>
                  </a:lnTo>
                  <a:lnTo>
                    <a:pt x="84" y="127"/>
                  </a:lnTo>
                  <a:lnTo>
                    <a:pt x="87" y="146"/>
                  </a:lnTo>
                  <a:lnTo>
                    <a:pt x="45" y="139"/>
                  </a:lnTo>
                  <a:lnTo>
                    <a:pt x="20" y="155"/>
                  </a:lnTo>
                  <a:lnTo>
                    <a:pt x="8" y="184"/>
                  </a:lnTo>
                  <a:lnTo>
                    <a:pt x="14" y="194"/>
                  </a:lnTo>
                  <a:lnTo>
                    <a:pt x="26" y="197"/>
                  </a:lnTo>
                  <a:lnTo>
                    <a:pt x="8" y="211"/>
                  </a:lnTo>
                  <a:lnTo>
                    <a:pt x="0" y="227"/>
                  </a:lnTo>
                  <a:lnTo>
                    <a:pt x="9" y="247"/>
                  </a:lnTo>
                  <a:lnTo>
                    <a:pt x="3" y="283"/>
                  </a:lnTo>
                  <a:lnTo>
                    <a:pt x="20" y="283"/>
                  </a:lnTo>
                  <a:lnTo>
                    <a:pt x="40" y="269"/>
                  </a:lnTo>
                  <a:lnTo>
                    <a:pt x="54" y="277"/>
                  </a:lnTo>
                  <a:lnTo>
                    <a:pt x="80" y="275"/>
                  </a:lnTo>
                  <a:lnTo>
                    <a:pt x="92" y="265"/>
                  </a:lnTo>
                  <a:lnTo>
                    <a:pt x="102" y="274"/>
                  </a:lnTo>
                  <a:lnTo>
                    <a:pt x="131" y="254"/>
                  </a:lnTo>
                  <a:lnTo>
                    <a:pt x="185" y="244"/>
                  </a:lnTo>
                  <a:lnTo>
                    <a:pt x="186" y="252"/>
                  </a:lnTo>
                  <a:lnTo>
                    <a:pt x="137" y="275"/>
                  </a:lnTo>
                  <a:lnTo>
                    <a:pt x="131" y="288"/>
                  </a:lnTo>
                  <a:lnTo>
                    <a:pt x="155" y="293"/>
                  </a:lnTo>
                  <a:lnTo>
                    <a:pt x="172" y="281"/>
                  </a:lnTo>
                  <a:lnTo>
                    <a:pt x="200" y="286"/>
                  </a:lnTo>
                  <a:lnTo>
                    <a:pt x="185" y="299"/>
                  </a:lnTo>
                  <a:lnTo>
                    <a:pt x="200" y="301"/>
                  </a:lnTo>
                  <a:lnTo>
                    <a:pt x="219" y="320"/>
                  </a:lnTo>
                  <a:lnTo>
                    <a:pt x="202" y="325"/>
                  </a:lnTo>
                  <a:lnTo>
                    <a:pt x="188" y="320"/>
                  </a:lnTo>
                  <a:lnTo>
                    <a:pt x="154" y="329"/>
                  </a:lnTo>
                  <a:lnTo>
                    <a:pt x="135" y="313"/>
                  </a:lnTo>
                  <a:lnTo>
                    <a:pt x="108" y="316"/>
                  </a:lnTo>
                  <a:lnTo>
                    <a:pt x="94" y="292"/>
                  </a:lnTo>
                  <a:lnTo>
                    <a:pt x="76" y="300"/>
                  </a:lnTo>
                  <a:lnTo>
                    <a:pt x="82" y="314"/>
                  </a:lnTo>
                  <a:lnTo>
                    <a:pt x="65" y="320"/>
                  </a:lnTo>
                  <a:lnTo>
                    <a:pt x="66" y="330"/>
                  </a:lnTo>
                  <a:lnTo>
                    <a:pt x="83" y="335"/>
                  </a:lnTo>
                  <a:lnTo>
                    <a:pt x="81" y="348"/>
                  </a:lnTo>
                  <a:lnTo>
                    <a:pt x="84" y="380"/>
                  </a:lnTo>
                  <a:lnTo>
                    <a:pt x="93" y="383"/>
                  </a:lnTo>
                  <a:lnTo>
                    <a:pt x="113" y="350"/>
                  </a:lnTo>
                  <a:lnTo>
                    <a:pt x="172" y="371"/>
                  </a:lnTo>
                  <a:lnTo>
                    <a:pt x="188" y="410"/>
                  </a:lnTo>
                  <a:lnTo>
                    <a:pt x="182" y="428"/>
                  </a:lnTo>
                  <a:lnTo>
                    <a:pt x="156" y="422"/>
                  </a:lnTo>
                  <a:lnTo>
                    <a:pt x="22" y="448"/>
                  </a:lnTo>
                  <a:lnTo>
                    <a:pt x="4" y="466"/>
                  </a:lnTo>
                  <a:lnTo>
                    <a:pt x="63" y="486"/>
                  </a:lnTo>
                  <a:lnTo>
                    <a:pt x="80" y="472"/>
                  </a:lnTo>
                  <a:lnTo>
                    <a:pt x="128" y="521"/>
                  </a:lnTo>
                  <a:lnTo>
                    <a:pt x="147" y="554"/>
                  </a:lnTo>
                  <a:lnTo>
                    <a:pt x="150" y="587"/>
                  </a:lnTo>
                  <a:lnTo>
                    <a:pt x="136" y="594"/>
                  </a:lnTo>
                  <a:lnTo>
                    <a:pt x="136" y="613"/>
                  </a:lnTo>
                  <a:lnTo>
                    <a:pt x="200" y="618"/>
                  </a:lnTo>
                  <a:lnTo>
                    <a:pt x="218" y="595"/>
                  </a:lnTo>
                  <a:lnTo>
                    <a:pt x="218" y="558"/>
                  </a:lnTo>
                  <a:lnTo>
                    <a:pt x="232" y="587"/>
                  </a:lnTo>
                  <a:lnTo>
                    <a:pt x="246" y="584"/>
                  </a:lnTo>
                  <a:lnTo>
                    <a:pt x="242" y="544"/>
                  </a:lnTo>
                  <a:lnTo>
                    <a:pt x="261" y="515"/>
                  </a:lnTo>
                  <a:lnTo>
                    <a:pt x="258" y="546"/>
                  </a:lnTo>
                  <a:lnTo>
                    <a:pt x="269" y="586"/>
                  </a:lnTo>
                  <a:lnTo>
                    <a:pt x="293" y="592"/>
                  </a:lnTo>
                  <a:lnTo>
                    <a:pt x="291" y="577"/>
                  </a:lnTo>
                  <a:lnTo>
                    <a:pt x="310" y="569"/>
                  </a:lnTo>
                  <a:lnTo>
                    <a:pt x="345" y="625"/>
                  </a:lnTo>
                  <a:lnTo>
                    <a:pt x="381" y="635"/>
                  </a:lnTo>
                  <a:lnTo>
                    <a:pt x="386" y="610"/>
                  </a:lnTo>
                  <a:lnTo>
                    <a:pt x="395" y="623"/>
                  </a:lnTo>
                  <a:lnTo>
                    <a:pt x="410" y="617"/>
                  </a:lnTo>
                  <a:lnTo>
                    <a:pt x="406" y="632"/>
                  </a:lnTo>
                  <a:lnTo>
                    <a:pt x="420" y="646"/>
                  </a:lnTo>
                  <a:lnTo>
                    <a:pt x="429" y="641"/>
                  </a:lnTo>
                  <a:lnTo>
                    <a:pt x="470" y="654"/>
                  </a:lnTo>
                  <a:lnTo>
                    <a:pt x="489" y="676"/>
                  </a:lnTo>
                  <a:lnTo>
                    <a:pt x="503" y="700"/>
                  </a:lnTo>
                  <a:lnTo>
                    <a:pt x="530" y="700"/>
                  </a:lnTo>
                  <a:lnTo>
                    <a:pt x="538" y="674"/>
                  </a:lnTo>
                  <a:lnTo>
                    <a:pt x="564" y="658"/>
                  </a:lnTo>
                  <a:lnTo>
                    <a:pt x="580" y="659"/>
                  </a:lnTo>
                  <a:lnTo>
                    <a:pt x="568" y="683"/>
                  </a:lnTo>
                  <a:lnTo>
                    <a:pt x="549" y="709"/>
                  </a:lnTo>
                  <a:lnTo>
                    <a:pt x="569" y="715"/>
                  </a:lnTo>
                  <a:lnTo>
                    <a:pt x="590" y="737"/>
                  </a:lnTo>
                  <a:lnTo>
                    <a:pt x="597" y="716"/>
                  </a:lnTo>
                  <a:lnTo>
                    <a:pt x="622" y="688"/>
                  </a:lnTo>
                  <a:lnTo>
                    <a:pt x="630" y="706"/>
                  </a:lnTo>
                  <a:lnTo>
                    <a:pt x="617" y="724"/>
                  </a:lnTo>
                  <a:lnTo>
                    <a:pt x="609" y="748"/>
                  </a:lnTo>
                  <a:lnTo>
                    <a:pt x="623" y="770"/>
                  </a:lnTo>
                  <a:lnTo>
                    <a:pt x="622" y="827"/>
                  </a:lnTo>
                  <a:lnTo>
                    <a:pt x="624" y="839"/>
                  </a:lnTo>
                  <a:lnTo>
                    <a:pt x="647" y="845"/>
                  </a:lnTo>
                  <a:lnTo>
                    <a:pt x="636" y="815"/>
                  </a:lnTo>
                  <a:lnTo>
                    <a:pt x="642" y="787"/>
                  </a:lnTo>
                  <a:lnTo>
                    <a:pt x="669" y="788"/>
                  </a:lnTo>
                  <a:lnTo>
                    <a:pt x="698" y="802"/>
                  </a:lnTo>
                  <a:lnTo>
                    <a:pt x="702" y="791"/>
                  </a:lnTo>
                  <a:lnTo>
                    <a:pt x="687" y="761"/>
                  </a:lnTo>
                  <a:lnTo>
                    <a:pt x="698" y="760"/>
                  </a:lnTo>
                  <a:lnTo>
                    <a:pt x="717" y="782"/>
                  </a:lnTo>
                  <a:lnTo>
                    <a:pt x="735" y="780"/>
                  </a:lnTo>
                  <a:lnTo>
                    <a:pt x="738" y="763"/>
                  </a:lnTo>
                  <a:lnTo>
                    <a:pt x="756" y="764"/>
                  </a:lnTo>
                  <a:lnTo>
                    <a:pt x="782" y="756"/>
                  </a:lnTo>
                  <a:lnTo>
                    <a:pt x="784" y="776"/>
                  </a:lnTo>
                  <a:lnTo>
                    <a:pt x="798" y="778"/>
                  </a:lnTo>
                  <a:lnTo>
                    <a:pt x="807" y="769"/>
                  </a:lnTo>
                  <a:lnTo>
                    <a:pt x="810" y="779"/>
                  </a:lnTo>
                  <a:lnTo>
                    <a:pt x="807" y="792"/>
                  </a:lnTo>
                  <a:lnTo>
                    <a:pt x="794" y="796"/>
                  </a:lnTo>
                  <a:lnTo>
                    <a:pt x="792" y="810"/>
                  </a:lnTo>
                  <a:lnTo>
                    <a:pt x="782" y="814"/>
                  </a:lnTo>
                  <a:lnTo>
                    <a:pt x="729" y="804"/>
                  </a:lnTo>
                  <a:lnTo>
                    <a:pt x="718" y="816"/>
                  </a:lnTo>
                  <a:lnTo>
                    <a:pt x="742" y="826"/>
                  </a:lnTo>
                  <a:lnTo>
                    <a:pt x="755" y="850"/>
                  </a:lnTo>
                  <a:lnTo>
                    <a:pt x="770" y="840"/>
                  </a:lnTo>
                  <a:lnTo>
                    <a:pt x="784" y="836"/>
                  </a:lnTo>
                  <a:lnTo>
                    <a:pt x="808" y="845"/>
                  </a:lnTo>
                  <a:lnTo>
                    <a:pt x="815" y="836"/>
                  </a:lnTo>
                  <a:lnTo>
                    <a:pt x="831" y="832"/>
                  </a:lnTo>
                  <a:lnTo>
                    <a:pt x="830" y="842"/>
                  </a:lnTo>
                  <a:lnTo>
                    <a:pt x="878" y="830"/>
                  </a:lnTo>
                  <a:lnTo>
                    <a:pt x="932" y="841"/>
                  </a:lnTo>
                  <a:lnTo>
                    <a:pt x="915" y="857"/>
                  </a:lnTo>
                  <a:lnTo>
                    <a:pt x="884" y="856"/>
                  </a:lnTo>
                  <a:lnTo>
                    <a:pt x="880" y="868"/>
                  </a:lnTo>
                  <a:lnTo>
                    <a:pt x="903" y="881"/>
                  </a:lnTo>
                  <a:lnTo>
                    <a:pt x="953" y="874"/>
                  </a:lnTo>
                  <a:lnTo>
                    <a:pt x="977" y="846"/>
                  </a:lnTo>
                  <a:lnTo>
                    <a:pt x="1018" y="848"/>
                  </a:lnTo>
                  <a:lnTo>
                    <a:pt x="1036" y="838"/>
                  </a:lnTo>
                  <a:lnTo>
                    <a:pt x="1053" y="811"/>
                  </a:lnTo>
                  <a:lnTo>
                    <a:pt x="1061" y="786"/>
                  </a:lnTo>
                  <a:lnTo>
                    <a:pt x="1070" y="770"/>
                  </a:lnTo>
                  <a:lnTo>
                    <a:pt x="1083" y="760"/>
                  </a:lnTo>
                  <a:lnTo>
                    <a:pt x="1095" y="756"/>
                  </a:lnTo>
                  <a:lnTo>
                    <a:pt x="1113" y="761"/>
                  </a:lnTo>
                  <a:lnTo>
                    <a:pt x="1146" y="739"/>
                  </a:lnTo>
                  <a:lnTo>
                    <a:pt x="1230" y="736"/>
                  </a:lnTo>
                  <a:lnTo>
                    <a:pt x="1244" y="706"/>
                  </a:lnTo>
                  <a:lnTo>
                    <a:pt x="1284" y="691"/>
                  </a:lnTo>
                  <a:lnTo>
                    <a:pt x="1316" y="667"/>
                  </a:lnTo>
                  <a:lnTo>
                    <a:pt x="1371" y="702"/>
                  </a:lnTo>
                  <a:lnTo>
                    <a:pt x="1394" y="701"/>
                  </a:lnTo>
                  <a:lnTo>
                    <a:pt x="1403" y="684"/>
                  </a:lnTo>
                  <a:lnTo>
                    <a:pt x="1442" y="599"/>
                  </a:lnTo>
                  <a:lnTo>
                    <a:pt x="1503" y="574"/>
                  </a:lnTo>
                  <a:lnTo>
                    <a:pt x="1468" y="403"/>
                  </a:lnTo>
                  <a:lnTo>
                    <a:pt x="1497" y="365"/>
                  </a:lnTo>
                  <a:lnTo>
                    <a:pt x="1494" y="306"/>
                  </a:lnTo>
                  <a:lnTo>
                    <a:pt x="1486" y="268"/>
                  </a:lnTo>
                  <a:lnTo>
                    <a:pt x="1444" y="245"/>
                  </a:lnTo>
                  <a:lnTo>
                    <a:pt x="1424" y="246"/>
                  </a:lnTo>
                  <a:lnTo>
                    <a:pt x="1367" y="286"/>
                  </a:lnTo>
                  <a:lnTo>
                    <a:pt x="1342" y="269"/>
                  </a:lnTo>
                  <a:lnTo>
                    <a:pt x="1323" y="259"/>
                  </a:lnTo>
                  <a:lnTo>
                    <a:pt x="1310" y="224"/>
                  </a:lnTo>
                  <a:lnTo>
                    <a:pt x="1300" y="178"/>
                  </a:lnTo>
                  <a:lnTo>
                    <a:pt x="1242" y="187"/>
                  </a:lnTo>
                  <a:lnTo>
                    <a:pt x="1210" y="187"/>
                  </a:lnTo>
                  <a:lnTo>
                    <a:pt x="1192" y="178"/>
                  </a:lnTo>
                  <a:lnTo>
                    <a:pt x="1180" y="161"/>
                  </a:lnTo>
                  <a:lnTo>
                    <a:pt x="1200" y="145"/>
                  </a:lnTo>
                  <a:lnTo>
                    <a:pt x="1192" y="133"/>
                  </a:lnTo>
                  <a:lnTo>
                    <a:pt x="1168" y="140"/>
                  </a:lnTo>
                  <a:lnTo>
                    <a:pt x="1146" y="134"/>
                  </a:lnTo>
                  <a:lnTo>
                    <a:pt x="1125" y="151"/>
                  </a:lnTo>
                  <a:lnTo>
                    <a:pt x="1121" y="166"/>
                  </a:lnTo>
                  <a:lnTo>
                    <a:pt x="1137" y="223"/>
                  </a:lnTo>
                  <a:lnTo>
                    <a:pt x="1118" y="206"/>
                  </a:lnTo>
                  <a:lnTo>
                    <a:pt x="1106" y="175"/>
                  </a:lnTo>
                  <a:lnTo>
                    <a:pt x="1072" y="174"/>
                  </a:lnTo>
                  <a:lnTo>
                    <a:pt x="1046" y="199"/>
                  </a:lnTo>
                  <a:lnTo>
                    <a:pt x="1029" y="163"/>
                  </a:lnTo>
                  <a:lnTo>
                    <a:pt x="1001" y="179"/>
                  </a:lnTo>
                  <a:lnTo>
                    <a:pt x="996" y="140"/>
                  </a:lnTo>
                  <a:lnTo>
                    <a:pt x="964" y="161"/>
                  </a:lnTo>
                  <a:lnTo>
                    <a:pt x="940" y="158"/>
                  </a:lnTo>
                  <a:lnTo>
                    <a:pt x="929" y="175"/>
                  </a:lnTo>
                  <a:lnTo>
                    <a:pt x="903" y="182"/>
                  </a:lnTo>
                  <a:lnTo>
                    <a:pt x="861" y="224"/>
                  </a:lnTo>
                  <a:lnTo>
                    <a:pt x="839" y="224"/>
                  </a:lnTo>
                  <a:lnTo>
                    <a:pt x="836" y="205"/>
                  </a:lnTo>
                  <a:lnTo>
                    <a:pt x="802" y="179"/>
                  </a:lnTo>
                  <a:lnTo>
                    <a:pt x="798" y="139"/>
                  </a:lnTo>
                  <a:lnTo>
                    <a:pt x="768" y="116"/>
                  </a:lnTo>
                  <a:lnTo>
                    <a:pt x="755" y="74"/>
                  </a:lnTo>
                  <a:lnTo>
                    <a:pt x="713" y="60"/>
                  </a:lnTo>
                  <a:lnTo>
                    <a:pt x="730" y="52"/>
                  </a:lnTo>
                  <a:lnTo>
                    <a:pt x="729" y="36"/>
                  </a:lnTo>
                  <a:lnTo>
                    <a:pt x="706" y="40"/>
                  </a:lnTo>
                  <a:lnTo>
                    <a:pt x="692" y="53"/>
                  </a:lnTo>
                  <a:lnTo>
                    <a:pt x="694" y="34"/>
                  </a:lnTo>
                  <a:lnTo>
                    <a:pt x="710" y="0"/>
                  </a:lnTo>
                  <a:lnTo>
                    <a:pt x="659" y="22"/>
                  </a:lnTo>
                  <a:lnTo>
                    <a:pt x="648" y="42"/>
                  </a:lnTo>
                  <a:lnTo>
                    <a:pt x="647" y="10"/>
                  </a:lnTo>
                  <a:lnTo>
                    <a:pt x="636" y="7"/>
                  </a:lnTo>
                  <a:lnTo>
                    <a:pt x="629" y="23"/>
                  </a:lnTo>
                  <a:lnTo>
                    <a:pt x="596" y="30"/>
                  </a:lnTo>
                  <a:lnTo>
                    <a:pt x="573" y="41"/>
                  </a:lnTo>
                  <a:lnTo>
                    <a:pt x="532" y="17"/>
                  </a:lnTo>
                  <a:lnTo>
                    <a:pt x="519" y="38"/>
                  </a:lnTo>
                  <a:lnTo>
                    <a:pt x="516" y="72"/>
                  </a:lnTo>
                  <a:lnTo>
                    <a:pt x="502" y="82"/>
                  </a:lnTo>
                  <a:lnTo>
                    <a:pt x="498" y="104"/>
                  </a:lnTo>
                  <a:lnTo>
                    <a:pt x="468" y="98"/>
                  </a:lnTo>
                  <a:close/>
                </a:path>
              </a:pathLst>
            </a:custGeom>
            <a:solidFill>
              <a:srgbClr val="FFEAD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Freeform 397"/>
            <p:cNvSpPr>
              <a:spLocks/>
            </p:cNvSpPr>
            <p:nvPr/>
          </p:nvSpPr>
          <p:spPr bwMode="auto">
            <a:xfrm>
              <a:off x="2232" y="1296"/>
              <a:ext cx="789" cy="509"/>
            </a:xfrm>
            <a:custGeom>
              <a:avLst/>
              <a:gdLst>
                <a:gd name="T0" fmla="*/ 99 w 1040"/>
                <a:gd name="T1" fmla="*/ 143 h 651"/>
                <a:gd name="T2" fmla="*/ 90 w 1040"/>
                <a:gd name="T3" fmla="*/ 134 h 651"/>
                <a:gd name="T4" fmla="*/ 77 w 1040"/>
                <a:gd name="T5" fmla="*/ 132 h 651"/>
                <a:gd name="T6" fmla="*/ 62 w 1040"/>
                <a:gd name="T7" fmla="*/ 130 h 651"/>
                <a:gd name="T8" fmla="*/ 63 w 1040"/>
                <a:gd name="T9" fmla="*/ 117 h 651"/>
                <a:gd name="T10" fmla="*/ 44 w 1040"/>
                <a:gd name="T11" fmla="*/ 120 h 651"/>
                <a:gd name="T12" fmla="*/ 31 w 1040"/>
                <a:gd name="T13" fmla="*/ 108 h 651"/>
                <a:gd name="T14" fmla="*/ 20 w 1040"/>
                <a:gd name="T15" fmla="*/ 99 h 651"/>
                <a:gd name="T16" fmla="*/ 4 w 1040"/>
                <a:gd name="T17" fmla="*/ 97 h 651"/>
                <a:gd name="T18" fmla="*/ 5 w 1040"/>
                <a:gd name="T19" fmla="*/ 73 h 651"/>
                <a:gd name="T20" fmla="*/ 2 w 1040"/>
                <a:gd name="T21" fmla="*/ 50 h 651"/>
                <a:gd name="T22" fmla="*/ 3 w 1040"/>
                <a:gd name="T23" fmla="*/ 29 h 651"/>
                <a:gd name="T24" fmla="*/ 15 w 1040"/>
                <a:gd name="T25" fmla="*/ 16 h 651"/>
                <a:gd name="T26" fmla="*/ 30 w 1040"/>
                <a:gd name="T27" fmla="*/ 11 h 651"/>
                <a:gd name="T28" fmla="*/ 64 w 1040"/>
                <a:gd name="T29" fmla="*/ 3 h 651"/>
                <a:gd name="T30" fmla="*/ 75 w 1040"/>
                <a:gd name="T31" fmla="*/ 11 h 651"/>
                <a:gd name="T32" fmla="*/ 79 w 1040"/>
                <a:gd name="T33" fmla="*/ 17 h 651"/>
                <a:gd name="T34" fmla="*/ 77 w 1040"/>
                <a:gd name="T35" fmla="*/ 24 h 651"/>
                <a:gd name="T36" fmla="*/ 79 w 1040"/>
                <a:gd name="T37" fmla="*/ 35 h 651"/>
                <a:gd name="T38" fmla="*/ 82 w 1040"/>
                <a:gd name="T39" fmla="*/ 37 h 651"/>
                <a:gd name="T40" fmla="*/ 86 w 1040"/>
                <a:gd name="T41" fmla="*/ 38 h 651"/>
                <a:gd name="T42" fmla="*/ 92 w 1040"/>
                <a:gd name="T43" fmla="*/ 49 h 651"/>
                <a:gd name="T44" fmla="*/ 96 w 1040"/>
                <a:gd name="T45" fmla="*/ 52 h 651"/>
                <a:gd name="T46" fmla="*/ 102 w 1040"/>
                <a:gd name="T47" fmla="*/ 51 h 651"/>
                <a:gd name="T48" fmla="*/ 108 w 1040"/>
                <a:gd name="T49" fmla="*/ 44 h 651"/>
                <a:gd name="T50" fmla="*/ 118 w 1040"/>
                <a:gd name="T51" fmla="*/ 42 h 651"/>
                <a:gd name="T52" fmla="*/ 121 w 1040"/>
                <a:gd name="T53" fmla="*/ 52 h 651"/>
                <a:gd name="T54" fmla="*/ 124 w 1040"/>
                <a:gd name="T55" fmla="*/ 58 h 651"/>
                <a:gd name="T56" fmla="*/ 127 w 1040"/>
                <a:gd name="T57" fmla="*/ 77 h 651"/>
                <a:gd name="T58" fmla="*/ 135 w 1040"/>
                <a:gd name="T59" fmla="*/ 81 h 651"/>
                <a:gd name="T60" fmla="*/ 140 w 1040"/>
                <a:gd name="T61" fmla="*/ 77 h 651"/>
                <a:gd name="T62" fmla="*/ 143 w 1040"/>
                <a:gd name="T63" fmla="*/ 82 h 651"/>
                <a:gd name="T64" fmla="*/ 151 w 1040"/>
                <a:gd name="T65" fmla="*/ 81 h 651"/>
                <a:gd name="T66" fmla="*/ 156 w 1040"/>
                <a:gd name="T67" fmla="*/ 91 h 651"/>
                <a:gd name="T68" fmla="*/ 156 w 1040"/>
                <a:gd name="T69" fmla="*/ 104 h 651"/>
                <a:gd name="T70" fmla="*/ 160 w 1040"/>
                <a:gd name="T71" fmla="*/ 106 h 651"/>
                <a:gd name="T72" fmla="*/ 165 w 1040"/>
                <a:gd name="T73" fmla="*/ 100 h 651"/>
                <a:gd name="T74" fmla="*/ 173 w 1040"/>
                <a:gd name="T75" fmla="*/ 104 h 651"/>
                <a:gd name="T76" fmla="*/ 180 w 1040"/>
                <a:gd name="T77" fmla="*/ 100 h 651"/>
                <a:gd name="T78" fmla="*/ 185 w 1040"/>
                <a:gd name="T79" fmla="*/ 105 h 651"/>
                <a:gd name="T80" fmla="*/ 190 w 1040"/>
                <a:gd name="T81" fmla="*/ 110 h 651"/>
                <a:gd name="T82" fmla="*/ 193 w 1040"/>
                <a:gd name="T83" fmla="*/ 113 h 651"/>
                <a:gd name="T84" fmla="*/ 193 w 1040"/>
                <a:gd name="T85" fmla="*/ 112 h 651"/>
                <a:gd name="T86" fmla="*/ 192 w 1040"/>
                <a:gd name="T87" fmla="*/ 121 h 651"/>
                <a:gd name="T88" fmla="*/ 191 w 1040"/>
                <a:gd name="T89" fmla="*/ 130 h 651"/>
                <a:gd name="T90" fmla="*/ 193 w 1040"/>
                <a:gd name="T91" fmla="*/ 131 h 651"/>
                <a:gd name="T92" fmla="*/ 198 w 1040"/>
                <a:gd name="T93" fmla="*/ 140 h 651"/>
                <a:gd name="T94" fmla="*/ 191 w 1040"/>
                <a:gd name="T95" fmla="*/ 147 h 651"/>
                <a:gd name="T96" fmla="*/ 182 w 1040"/>
                <a:gd name="T97" fmla="*/ 142 h 651"/>
                <a:gd name="T98" fmla="*/ 162 w 1040"/>
                <a:gd name="T99" fmla="*/ 140 h 651"/>
                <a:gd name="T100" fmla="*/ 143 w 1040"/>
                <a:gd name="T101" fmla="*/ 147 h 651"/>
                <a:gd name="T102" fmla="*/ 124 w 1040"/>
                <a:gd name="T103" fmla="*/ 145 h 6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40" h="651">
                  <a:moveTo>
                    <a:pt x="597" y="622"/>
                  </a:moveTo>
                  <a:lnTo>
                    <a:pt x="558" y="618"/>
                  </a:lnTo>
                  <a:lnTo>
                    <a:pt x="515" y="627"/>
                  </a:lnTo>
                  <a:lnTo>
                    <a:pt x="480" y="621"/>
                  </a:lnTo>
                  <a:lnTo>
                    <a:pt x="464" y="610"/>
                  </a:lnTo>
                  <a:lnTo>
                    <a:pt x="471" y="590"/>
                  </a:lnTo>
                  <a:lnTo>
                    <a:pt x="461" y="583"/>
                  </a:lnTo>
                  <a:lnTo>
                    <a:pt x="434" y="597"/>
                  </a:lnTo>
                  <a:lnTo>
                    <a:pt x="407" y="578"/>
                  </a:lnTo>
                  <a:lnTo>
                    <a:pt x="384" y="571"/>
                  </a:lnTo>
                  <a:lnTo>
                    <a:pt x="336" y="595"/>
                  </a:lnTo>
                  <a:lnTo>
                    <a:pt x="327" y="566"/>
                  </a:lnTo>
                  <a:lnTo>
                    <a:pt x="362" y="530"/>
                  </a:lnTo>
                  <a:lnTo>
                    <a:pt x="351" y="511"/>
                  </a:lnTo>
                  <a:lnTo>
                    <a:pt x="332" y="511"/>
                  </a:lnTo>
                  <a:lnTo>
                    <a:pt x="307" y="520"/>
                  </a:lnTo>
                  <a:lnTo>
                    <a:pt x="273" y="519"/>
                  </a:lnTo>
                  <a:lnTo>
                    <a:pt x="230" y="526"/>
                  </a:lnTo>
                  <a:lnTo>
                    <a:pt x="211" y="523"/>
                  </a:lnTo>
                  <a:lnTo>
                    <a:pt x="193" y="488"/>
                  </a:lnTo>
                  <a:lnTo>
                    <a:pt x="164" y="472"/>
                  </a:lnTo>
                  <a:lnTo>
                    <a:pt x="163" y="447"/>
                  </a:lnTo>
                  <a:lnTo>
                    <a:pt x="135" y="454"/>
                  </a:lnTo>
                  <a:lnTo>
                    <a:pt x="103" y="435"/>
                  </a:lnTo>
                  <a:lnTo>
                    <a:pt x="38" y="456"/>
                  </a:lnTo>
                  <a:lnTo>
                    <a:pt x="5" y="434"/>
                  </a:lnTo>
                  <a:lnTo>
                    <a:pt x="18" y="426"/>
                  </a:lnTo>
                  <a:lnTo>
                    <a:pt x="0" y="405"/>
                  </a:lnTo>
                  <a:lnTo>
                    <a:pt x="12" y="328"/>
                  </a:lnTo>
                  <a:lnTo>
                    <a:pt x="24" y="320"/>
                  </a:lnTo>
                  <a:lnTo>
                    <a:pt x="1" y="304"/>
                  </a:lnTo>
                  <a:lnTo>
                    <a:pt x="14" y="261"/>
                  </a:lnTo>
                  <a:lnTo>
                    <a:pt x="6" y="220"/>
                  </a:lnTo>
                  <a:lnTo>
                    <a:pt x="23" y="199"/>
                  </a:lnTo>
                  <a:lnTo>
                    <a:pt x="27" y="176"/>
                  </a:lnTo>
                  <a:lnTo>
                    <a:pt x="15" y="126"/>
                  </a:lnTo>
                  <a:lnTo>
                    <a:pt x="42" y="116"/>
                  </a:lnTo>
                  <a:lnTo>
                    <a:pt x="60" y="98"/>
                  </a:lnTo>
                  <a:lnTo>
                    <a:pt x="81" y="68"/>
                  </a:lnTo>
                  <a:lnTo>
                    <a:pt x="103" y="62"/>
                  </a:lnTo>
                  <a:lnTo>
                    <a:pt x="127" y="62"/>
                  </a:lnTo>
                  <a:lnTo>
                    <a:pt x="156" y="48"/>
                  </a:lnTo>
                  <a:lnTo>
                    <a:pt x="210" y="42"/>
                  </a:lnTo>
                  <a:lnTo>
                    <a:pt x="245" y="31"/>
                  </a:lnTo>
                  <a:lnTo>
                    <a:pt x="335" y="15"/>
                  </a:lnTo>
                  <a:lnTo>
                    <a:pt x="384" y="0"/>
                  </a:lnTo>
                  <a:lnTo>
                    <a:pt x="390" y="12"/>
                  </a:lnTo>
                  <a:lnTo>
                    <a:pt x="395" y="49"/>
                  </a:lnTo>
                  <a:lnTo>
                    <a:pt x="399" y="55"/>
                  </a:lnTo>
                  <a:lnTo>
                    <a:pt x="408" y="60"/>
                  </a:lnTo>
                  <a:lnTo>
                    <a:pt x="414" y="76"/>
                  </a:lnTo>
                  <a:lnTo>
                    <a:pt x="407" y="98"/>
                  </a:lnTo>
                  <a:lnTo>
                    <a:pt x="402" y="103"/>
                  </a:lnTo>
                  <a:lnTo>
                    <a:pt x="402" y="106"/>
                  </a:lnTo>
                  <a:lnTo>
                    <a:pt x="407" y="104"/>
                  </a:lnTo>
                  <a:lnTo>
                    <a:pt x="409" y="148"/>
                  </a:lnTo>
                  <a:lnTo>
                    <a:pt x="415" y="154"/>
                  </a:lnTo>
                  <a:lnTo>
                    <a:pt x="417" y="164"/>
                  </a:lnTo>
                  <a:lnTo>
                    <a:pt x="423" y="168"/>
                  </a:lnTo>
                  <a:lnTo>
                    <a:pt x="432" y="162"/>
                  </a:lnTo>
                  <a:lnTo>
                    <a:pt x="437" y="168"/>
                  </a:lnTo>
                  <a:lnTo>
                    <a:pt x="446" y="166"/>
                  </a:lnTo>
                  <a:lnTo>
                    <a:pt x="453" y="170"/>
                  </a:lnTo>
                  <a:lnTo>
                    <a:pt x="453" y="180"/>
                  </a:lnTo>
                  <a:lnTo>
                    <a:pt x="476" y="208"/>
                  </a:lnTo>
                  <a:lnTo>
                    <a:pt x="477" y="218"/>
                  </a:lnTo>
                  <a:lnTo>
                    <a:pt x="483" y="224"/>
                  </a:lnTo>
                  <a:lnTo>
                    <a:pt x="501" y="222"/>
                  </a:lnTo>
                  <a:lnTo>
                    <a:pt x="506" y="230"/>
                  </a:lnTo>
                  <a:lnTo>
                    <a:pt x="522" y="243"/>
                  </a:lnTo>
                  <a:lnTo>
                    <a:pt x="531" y="230"/>
                  </a:lnTo>
                  <a:lnTo>
                    <a:pt x="531" y="222"/>
                  </a:lnTo>
                  <a:lnTo>
                    <a:pt x="537" y="207"/>
                  </a:lnTo>
                  <a:lnTo>
                    <a:pt x="546" y="208"/>
                  </a:lnTo>
                  <a:lnTo>
                    <a:pt x="566" y="189"/>
                  </a:lnTo>
                  <a:lnTo>
                    <a:pt x="594" y="188"/>
                  </a:lnTo>
                  <a:lnTo>
                    <a:pt x="603" y="180"/>
                  </a:lnTo>
                  <a:lnTo>
                    <a:pt x="615" y="184"/>
                  </a:lnTo>
                  <a:lnTo>
                    <a:pt x="633" y="212"/>
                  </a:lnTo>
                  <a:lnTo>
                    <a:pt x="631" y="219"/>
                  </a:lnTo>
                  <a:lnTo>
                    <a:pt x="638" y="225"/>
                  </a:lnTo>
                  <a:lnTo>
                    <a:pt x="655" y="229"/>
                  </a:lnTo>
                  <a:lnTo>
                    <a:pt x="659" y="244"/>
                  </a:lnTo>
                  <a:lnTo>
                    <a:pt x="649" y="253"/>
                  </a:lnTo>
                  <a:lnTo>
                    <a:pt x="666" y="300"/>
                  </a:lnTo>
                  <a:lnTo>
                    <a:pt x="666" y="327"/>
                  </a:lnTo>
                  <a:lnTo>
                    <a:pt x="668" y="336"/>
                  </a:lnTo>
                  <a:lnTo>
                    <a:pt x="692" y="349"/>
                  </a:lnTo>
                  <a:lnTo>
                    <a:pt x="699" y="356"/>
                  </a:lnTo>
                  <a:lnTo>
                    <a:pt x="707" y="356"/>
                  </a:lnTo>
                  <a:lnTo>
                    <a:pt x="723" y="346"/>
                  </a:lnTo>
                  <a:lnTo>
                    <a:pt x="731" y="349"/>
                  </a:lnTo>
                  <a:lnTo>
                    <a:pt x="735" y="340"/>
                  </a:lnTo>
                  <a:lnTo>
                    <a:pt x="755" y="346"/>
                  </a:lnTo>
                  <a:lnTo>
                    <a:pt x="749" y="352"/>
                  </a:lnTo>
                  <a:lnTo>
                    <a:pt x="751" y="360"/>
                  </a:lnTo>
                  <a:lnTo>
                    <a:pt x="777" y="351"/>
                  </a:lnTo>
                  <a:lnTo>
                    <a:pt x="781" y="357"/>
                  </a:lnTo>
                  <a:lnTo>
                    <a:pt x="791" y="354"/>
                  </a:lnTo>
                  <a:lnTo>
                    <a:pt x="806" y="374"/>
                  </a:lnTo>
                  <a:lnTo>
                    <a:pt x="813" y="379"/>
                  </a:lnTo>
                  <a:lnTo>
                    <a:pt x="816" y="397"/>
                  </a:lnTo>
                  <a:lnTo>
                    <a:pt x="817" y="424"/>
                  </a:lnTo>
                  <a:lnTo>
                    <a:pt x="812" y="433"/>
                  </a:lnTo>
                  <a:lnTo>
                    <a:pt x="822" y="457"/>
                  </a:lnTo>
                  <a:lnTo>
                    <a:pt x="834" y="471"/>
                  </a:lnTo>
                  <a:lnTo>
                    <a:pt x="834" y="462"/>
                  </a:lnTo>
                  <a:lnTo>
                    <a:pt x="840" y="465"/>
                  </a:lnTo>
                  <a:lnTo>
                    <a:pt x="845" y="447"/>
                  </a:lnTo>
                  <a:lnTo>
                    <a:pt x="848" y="442"/>
                  </a:lnTo>
                  <a:lnTo>
                    <a:pt x="871" y="439"/>
                  </a:lnTo>
                  <a:lnTo>
                    <a:pt x="875" y="444"/>
                  </a:lnTo>
                  <a:lnTo>
                    <a:pt x="882" y="438"/>
                  </a:lnTo>
                  <a:lnTo>
                    <a:pt x="906" y="456"/>
                  </a:lnTo>
                  <a:lnTo>
                    <a:pt x="930" y="441"/>
                  </a:lnTo>
                  <a:lnTo>
                    <a:pt x="939" y="444"/>
                  </a:lnTo>
                  <a:lnTo>
                    <a:pt x="947" y="440"/>
                  </a:lnTo>
                  <a:lnTo>
                    <a:pt x="956" y="440"/>
                  </a:lnTo>
                  <a:lnTo>
                    <a:pt x="961" y="450"/>
                  </a:lnTo>
                  <a:lnTo>
                    <a:pt x="973" y="459"/>
                  </a:lnTo>
                  <a:lnTo>
                    <a:pt x="977" y="469"/>
                  </a:lnTo>
                  <a:lnTo>
                    <a:pt x="984" y="468"/>
                  </a:lnTo>
                  <a:lnTo>
                    <a:pt x="995" y="481"/>
                  </a:lnTo>
                  <a:lnTo>
                    <a:pt x="995" y="489"/>
                  </a:lnTo>
                  <a:lnTo>
                    <a:pt x="1005" y="500"/>
                  </a:lnTo>
                  <a:lnTo>
                    <a:pt x="1013" y="495"/>
                  </a:lnTo>
                  <a:lnTo>
                    <a:pt x="1005" y="489"/>
                  </a:lnTo>
                  <a:lnTo>
                    <a:pt x="1009" y="482"/>
                  </a:lnTo>
                  <a:lnTo>
                    <a:pt x="1014" y="488"/>
                  </a:lnTo>
                  <a:lnTo>
                    <a:pt x="1029" y="494"/>
                  </a:lnTo>
                  <a:lnTo>
                    <a:pt x="1031" y="502"/>
                  </a:lnTo>
                  <a:lnTo>
                    <a:pt x="1005" y="528"/>
                  </a:lnTo>
                  <a:lnTo>
                    <a:pt x="1010" y="536"/>
                  </a:lnTo>
                  <a:lnTo>
                    <a:pt x="1007" y="560"/>
                  </a:lnTo>
                  <a:lnTo>
                    <a:pt x="1002" y="568"/>
                  </a:lnTo>
                  <a:lnTo>
                    <a:pt x="1001" y="577"/>
                  </a:lnTo>
                  <a:lnTo>
                    <a:pt x="1009" y="578"/>
                  </a:lnTo>
                  <a:lnTo>
                    <a:pt x="1015" y="573"/>
                  </a:lnTo>
                  <a:lnTo>
                    <a:pt x="1025" y="574"/>
                  </a:lnTo>
                  <a:lnTo>
                    <a:pt x="1028" y="591"/>
                  </a:lnTo>
                  <a:lnTo>
                    <a:pt x="1040" y="613"/>
                  </a:lnTo>
                  <a:lnTo>
                    <a:pt x="1027" y="624"/>
                  </a:lnTo>
                  <a:lnTo>
                    <a:pt x="1011" y="630"/>
                  </a:lnTo>
                  <a:lnTo>
                    <a:pt x="1003" y="645"/>
                  </a:lnTo>
                  <a:lnTo>
                    <a:pt x="1010" y="651"/>
                  </a:lnTo>
                  <a:lnTo>
                    <a:pt x="951" y="644"/>
                  </a:lnTo>
                  <a:lnTo>
                    <a:pt x="955" y="621"/>
                  </a:lnTo>
                  <a:lnTo>
                    <a:pt x="926" y="633"/>
                  </a:lnTo>
                  <a:lnTo>
                    <a:pt x="878" y="615"/>
                  </a:lnTo>
                  <a:lnTo>
                    <a:pt x="847" y="613"/>
                  </a:lnTo>
                  <a:lnTo>
                    <a:pt x="804" y="625"/>
                  </a:lnTo>
                  <a:lnTo>
                    <a:pt x="780" y="619"/>
                  </a:lnTo>
                  <a:lnTo>
                    <a:pt x="750" y="642"/>
                  </a:lnTo>
                  <a:lnTo>
                    <a:pt x="703" y="625"/>
                  </a:lnTo>
                  <a:lnTo>
                    <a:pt x="683" y="644"/>
                  </a:lnTo>
                  <a:lnTo>
                    <a:pt x="648" y="634"/>
                  </a:lnTo>
                  <a:lnTo>
                    <a:pt x="630" y="640"/>
                  </a:lnTo>
                  <a:lnTo>
                    <a:pt x="597" y="622"/>
                  </a:lnTo>
                  <a:close/>
                </a:path>
              </a:pathLst>
            </a:custGeom>
            <a:solidFill>
              <a:srgbClr val="E5FFE5"/>
            </a:solidFill>
            <a:ln w="16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398"/>
            <p:cNvSpPr>
              <a:spLocks/>
            </p:cNvSpPr>
            <p:nvPr/>
          </p:nvSpPr>
          <p:spPr bwMode="auto">
            <a:xfrm>
              <a:off x="2248" y="4186"/>
              <a:ext cx="1038" cy="1215"/>
            </a:xfrm>
            <a:custGeom>
              <a:avLst/>
              <a:gdLst>
                <a:gd name="T0" fmla="*/ 78 w 1376"/>
                <a:gd name="T1" fmla="*/ 196 h 1559"/>
                <a:gd name="T2" fmla="*/ 80 w 1376"/>
                <a:gd name="T3" fmla="*/ 178 h 1559"/>
                <a:gd name="T4" fmla="*/ 97 w 1376"/>
                <a:gd name="T5" fmla="*/ 176 h 1559"/>
                <a:gd name="T6" fmla="*/ 111 w 1376"/>
                <a:gd name="T7" fmla="*/ 153 h 1559"/>
                <a:gd name="T8" fmla="*/ 132 w 1376"/>
                <a:gd name="T9" fmla="*/ 143 h 1559"/>
                <a:gd name="T10" fmla="*/ 140 w 1376"/>
                <a:gd name="T11" fmla="*/ 128 h 1559"/>
                <a:gd name="T12" fmla="*/ 128 w 1376"/>
                <a:gd name="T13" fmla="*/ 117 h 1559"/>
                <a:gd name="T14" fmla="*/ 134 w 1376"/>
                <a:gd name="T15" fmla="*/ 106 h 1559"/>
                <a:gd name="T16" fmla="*/ 124 w 1376"/>
                <a:gd name="T17" fmla="*/ 98 h 1559"/>
                <a:gd name="T18" fmla="*/ 115 w 1376"/>
                <a:gd name="T19" fmla="*/ 71 h 1559"/>
                <a:gd name="T20" fmla="*/ 111 w 1376"/>
                <a:gd name="T21" fmla="*/ 55 h 1559"/>
                <a:gd name="T22" fmla="*/ 106 w 1376"/>
                <a:gd name="T23" fmla="*/ 34 h 1559"/>
                <a:gd name="T24" fmla="*/ 115 w 1376"/>
                <a:gd name="T25" fmla="*/ 9 h 1559"/>
                <a:gd name="T26" fmla="*/ 124 w 1376"/>
                <a:gd name="T27" fmla="*/ 4 h 1559"/>
                <a:gd name="T28" fmla="*/ 137 w 1376"/>
                <a:gd name="T29" fmla="*/ 0 h 1559"/>
                <a:gd name="T30" fmla="*/ 142 w 1376"/>
                <a:gd name="T31" fmla="*/ 18 h 1559"/>
                <a:gd name="T32" fmla="*/ 152 w 1376"/>
                <a:gd name="T33" fmla="*/ 12 h 1559"/>
                <a:gd name="T34" fmla="*/ 161 w 1376"/>
                <a:gd name="T35" fmla="*/ 16 h 1559"/>
                <a:gd name="T36" fmla="*/ 176 w 1376"/>
                <a:gd name="T37" fmla="*/ 34 h 1559"/>
                <a:gd name="T38" fmla="*/ 182 w 1376"/>
                <a:gd name="T39" fmla="*/ 58 h 1559"/>
                <a:gd name="T40" fmla="*/ 189 w 1376"/>
                <a:gd name="T41" fmla="*/ 85 h 1559"/>
                <a:gd name="T42" fmla="*/ 205 w 1376"/>
                <a:gd name="T43" fmla="*/ 91 h 1559"/>
                <a:gd name="T44" fmla="*/ 216 w 1376"/>
                <a:gd name="T45" fmla="*/ 83 h 1559"/>
                <a:gd name="T46" fmla="*/ 230 w 1376"/>
                <a:gd name="T47" fmla="*/ 87 h 1559"/>
                <a:gd name="T48" fmla="*/ 240 w 1376"/>
                <a:gd name="T49" fmla="*/ 97 h 1559"/>
                <a:gd name="T50" fmla="*/ 247 w 1376"/>
                <a:gd name="T51" fmla="*/ 112 h 1559"/>
                <a:gd name="T52" fmla="*/ 247 w 1376"/>
                <a:gd name="T53" fmla="*/ 136 h 1559"/>
                <a:gd name="T54" fmla="*/ 237 w 1376"/>
                <a:gd name="T55" fmla="*/ 161 h 1559"/>
                <a:gd name="T56" fmla="*/ 226 w 1376"/>
                <a:gd name="T57" fmla="*/ 163 h 1559"/>
                <a:gd name="T58" fmla="*/ 220 w 1376"/>
                <a:gd name="T59" fmla="*/ 180 h 1559"/>
                <a:gd name="T60" fmla="*/ 206 w 1376"/>
                <a:gd name="T61" fmla="*/ 200 h 1559"/>
                <a:gd name="T62" fmla="*/ 196 w 1376"/>
                <a:gd name="T63" fmla="*/ 193 h 1559"/>
                <a:gd name="T64" fmla="*/ 185 w 1376"/>
                <a:gd name="T65" fmla="*/ 189 h 1559"/>
                <a:gd name="T66" fmla="*/ 164 w 1376"/>
                <a:gd name="T67" fmla="*/ 210 h 1559"/>
                <a:gd name="T68" fmla="*/ 140 w 1376"/>
                <a:gd name="T69" fmla="*/ 224 h 1559"/>
                <a:gd name="T70" fmla="*/ 118 w 1376"/>
                <a:gd name="T71" fmla="*/ 244 h 1559"/>
                <a:gd name="T72" fmla="*/ 109 w 1376"/>
                <a:gd name="T73" fmla="*/ 253 h 1559"/>
                <a:gd name="T74" fmla="*/ 108 w 1376"/>
                <a:gd name="T75" fmla="*/ 266 h 1559"/>
                <a:gd name="T76" fmla="*/ 110 w 1376"/>
                <a:gd name="T77" fmla="*/ 288 h 1559"/>
                <a:gd name="T78" fmla="*/ 116 w 1376"/>
                <a:gd name="T79" fmla="*/ 327 h 1559"/>
                <a:gd name="T80" fmla="*/ 112 w 1376"/>
                <a:gd name="T81" fmla="*/ 338 h 1559"/>
                <a:gd name="T82" fmla="*/ 100 w 1376"/>
                <a:gd name="T83" fmla="*/ 336 h 1559"/>
                <a:gd name="T84" fmla="*/ 80 w 1376"/>
                <a:gd name="T85" fmla="*/ 342 h 1559"/>
                <a:gd name="T86" fmla="*/ 68 w 1376"/>
                <a:gd name="T87" fmla="*/ 347 h 1559"/>
                <a:gd name="T88" fmla="*/ 57 w 1376"/>
                <a:gd name="T89" fmla="*/ 344 h 1559"/>
                <a:gd name="T90" fmla="*/ 43 w 1376"/>
                <a:gd name="T91" fmla="*/ 340 h 1559"/>
                <a:gd name="T92" fmla="*/ 23 w 1376"/>
                <a:gd name="T93" fmla="*/ 347 h 1559"/>
                <a:gd name="T94" fmla="*/ 17 w 1376"/>
                <a:gd name="T95" fmla="*/ 340 h 1559"/>
                <a:gd name="T96" fmla="*/ 4 w 1376"/>
                <a:gd name="T97" fmla="*/ 332 h 1559"/>
                <a:gd name="T98" fmla="*/ 5 w 1376"/>
                <a:gd name="T99" fmla="*/ 318 h 1559"/>
                <a:gd name="T100" fmla="*/ 21 w 1376"/>
                <a:gd name="T101" fmla="*/ 314 h 1559"/>
                <a:gd name="T102" fmla="*/ 35 w 1376"/>
                <a:gd name="T103" fmla="*/ 306 h 1559"/>
                <a:gd name="T104" fmla="*/ 17 w 1376"/>
                <a:gd name="T105" fmla="*/ 298 h 1559"/>
                <a:gd name="T106" fmla="*/ 22 w 1376"/>
                <a:gd name="T107" fmla="*/ 278 h 1559"/>
                <a:gd name="T108" fmla="*/ 18 w 1376"/>
                <a:gd name="T109" fmla="*/ 248 h 1559"/>
                <a:gd name="T110" fmla="*/ 2 w 1376"/>
                <a:gd name="T111" fmla="*/ 241 h 1559"/>
                <a:gd name="T112" fmla="*/ 2 w 1376"/>
                <a:gd name="T113" fmla="*/ 222 h 1559"/>
                <a:gd name="T114" fmla="*/ 11 w 1376"/>
                <a:gd name="T115" fmla="*/ 205 h 1559"/>
                <a:gd name="T116" fmla="*/ 26 w 1376"/>
                <a:gd name="T117" fmla="*/ 207 h 1559"/>
                <a:gd name="T118" fmla="*/ 41 w 1376"/>
                <a:gd name="T119" fmla="*/ 214 h 1559"/>
                <a:gd name="T120" fmla="*/ 54 w 1376"/>
                <a:gd name="T121" fmla="*/ 209 h 1559"/>
                <a:gd name="T122" fmla="*/ 72 w 1376"/>
                <a:gd name="T123" fmla="*/ 208 h 15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6" h="1559">
                  <a:moveTo>
                    <a:pt x="391" y="926"/>
                  </a:moveTo>
                  <a:lnTo>
                    <a:pt x="426" y="896"/>
                  </a:lnTo>
                  <a:lnTo>
                    <a:pt x="424" y="872"/>
                  </a:lnTo>
                  <a:lnTo>
                    <a:pt x="408" y="815"/>
                  </a:lnTo>
                  <a:lnTo>
                    <a:pt x="416" y="797"/>
                  </a:lnTo>
                  <a:lnTo>
                    <a:pt x="432" y="792"/>
                  </a:lnTo>
                  <a:lnTo>
                    <a:pt x="447" y="798"/>
                  </a:lnTo>
                  <a:lnTo>
                    <a:pt x="466" y="810"/>
                  </a:lnTo>
                  <a:lnTo>
                    <a:pt x="523" y="785"/>
                  </a:lnTo>
                  <a:lnTo>
                    <a:pt x="544" y="764"/>
                  </a:lnTo>
                  <a:lnTo>
                    <a:pt x="590" y="762"/>
                  </a:lnTo>
                  <a:lnTo>
                    <a:pt x="603" y="683"/>
                  </a:lnTo>
                  <a:lnTo>
                    <a:pt x="667" y="697"/>
                  </a:lnTo>
                  <a:lnTo>
                    <a:pt x="686" y="640"/>
                  </a:lnTo>
                  <a:lnTo>
                    <a:pt x="717" y="638"/>
                  </a:lnTo>
                  <a:lnTo>
                    <a:pt x="723" y="620"/>
                  </a:lnTo>
                  <a:lnTo>
                    <a:pt x="745" y="587"/>
                  </a:lnTo>
                  <a:lnTo>
                    <a:pt x="759" y="574"/>
                  </a:lnTo>
                  <a:lnTo>
                    <a:pt x="751" y="557"/>
                  </a:lnTo>
                  <a:lnTo>
                    <a:pt x="703" y="533"/>
                  </a:lnTo>
                  <a:lnTo>
                    <a:pt x="699" y="521"/>
                  </a:lnTo>
                  <a:lnTo>
                    <a:pt x="708" y="505"/>
                  </a:lnTo>
                  <a:lnTo>
                    <a:pt x="721" y="490"/>
                  </a:lnTo>
                  <a:lnTo>
                    <a:pt x="727" y="472"/>
                  </a:lnTo>
                  <a:lnTo>
                    <a:pt x="721" y="464"/>
                  </a:lnTo>
                  <a:lnTo>
                    <a:pt x="681" y="460"/>
                  </a:lnTo>
                  <a:lnTo>
                    <a:pt x="668" y="440"/>
                  </a:lnTo>
                  <a:lnTo>
                    <a:pt x="627" y="416"/>
                  </a:lnTo>
                  <a:lnTo>
                    <a:pt x="630" y="330"/>
                  </a:lnTo>
                  <a:lnTo>
                    <a:pt x="626" y="316"/>
                  </a:lnTo>
                  <a:lnTo>
                    <a:pt x="618" y="298"/>
                  </a:lnTo>
                  <a:lnTo>
                    <a:pt x="602" y="280"/>
                  </a:lnTo>
                  <a:lnTo>
                    <a:pt x="603" y="246"/>
                  </a:lnTo>
                  <a:lnTo>
                    <a:pt x="576" y="215"/>
                  </a:lnTo>
                  <a:lnTo>
                    <a:pt x="562" y="190"/>
                  </a:lnTo>
                  <a:lnTo>
                    <a:pt x="578" y="149"/>
                  </a:lnTo>
                  <a:lnTo>
                    <a:pt x="590" y="103"/>
                  </a:lnTo>
                  <a:lnTo>
                    <a:pt x="601" y="77"/>
                  </a:lnTo>
                  <a:lnTo>
                    <a:pt x="622" y="44"/>
                  </a:lnTo>
                  <a:lnTo>
                    <a:pt x="654" y="54"/>
                  </a:lnTo>
                  <a:lnTo>
                    <a:pt x="674" y="42"/>
                  </a:lnTo>
                  <a:lnTo>
                    <a:pt x="674" y="17"/>
                  </a:lnTo>
                  <a:lnTo>
                    <a:pt x="698" y="14"/>
                  </a:lnTo>
                  <a:lnTo>
                    <a:pt x="721" y="4"/>
                  </a:lnTo>
                  <a:lnTo>
                    <a:pt x="741" y="0"/>
                  </a:lnTo>
                  <a:lnTo>
                    <a:pt x="741" y="22"/>
                  </a:lnTo>
                  <a:lnTo>
                    <a:pt x="759" y="66"/>
                  </a:lnTo>
                  <a:lnTo>
                    <a:pt x="770" y="80"/>
                  </a:lnTo>
                  <a:lnTo>
                    <a:pt x="796" y="83"/>
                  </a:lnTo>
                  <a:lnTo>
                    <a:pt x="817" y="72"/>
                  </a:lnTo>
                  <a:lnTo>
                    <a:pt x="824" y="52"/>
                  </a:lnTo>
                  <a:lnTo>
                    <a:pt x="844" y="48"/>
                  </a:lnTo>
                  <a:lnTo>
                    <a:pt x="853" y="67"/>
                  </a:lnTo>
                  <a:lnTo>
                    <a:pt x="879" y="72"/>
                  </a:lnTo>
                  <a:lnTo>
                    <a:pt x="897" y="94"/>
                  </a:lnTo>
                  <a:lnTo>
                    <a:pt x="957" y="122"/>
                  </a:lnTo>
                  <a:lnTo>
                    <a:pt x="952" y="154"/>
                  </a:lnTo>
                  <a:lnTo>
                    <a:pt x="956" y="202"/>
                  </a:lnTo>
                  <a:lnTo>
                    <a:pt x="974" y="222"/>
                  </a:lnTo>
                  <a:lnTo>
                    <a:pt x="988" y="256"/>
                  </a:lnTo>
                  <a:lnTo>
                    <a:pt x="998" y="295"/>
                  </a:lnTo>
                  <a:lnTo>
                    <a:pt x="1027" y="326"/>
                  </a:lnTo>
                  <a:lnTo>
                    <a:pt x="1026" y="378"/>
                  </a:lnTo>
                  <a:lnTo>
                    <a:pt x="1048" y="373"/>
                  </a:lnTo>
                  <a:lnTo>
                    <a:pt x="1075" y="382"/>
                  </a:lnTo>
                  <a:lnTo>
                    <a:pt x="1112" y="406"/>
                  </a:lnTo>
                  <a:lnTo>
                    <a:pt x="1138" y="378"/>
                  </a:lnTo>
                  <a:lnTo>
                    <a:pt x="1153" y="367"/>
                  </a:lnTo>
                  <a:lnTo>
                    <a:pt x="1168" y="370"/>
                  </a:lnTo>
                  <a:lnTo>
                    <a:pt x="1186" y="392"/>
                  </a:lnTo>
                  <a:lnTo>
                    <a:pt x="1218" y="371"/>
                  </a:lnTo>
                  <a:lnTo>
                    <a:pt x="1246" y="384"/>
                  </a:lnTo>
                  <a:lnTo>
                    <a:pt x="1288" y="395"/>
                  </a:lnTo>
                  <a:lnTo>
                    <a:pt x="1288" y="413"/>
                  </a:lnTo>
                  <a:lnTo>
                    <a:pt x="1305" y="431"/>
                  </a:lnTo>
                  <a:lnTo>
                    <a:pt x="1315" y="457"/>
                  </a:lnTo>
                  <a:lnTo>
                    <a:pt x="1314" y="497"/>
                  </a:lnTo>
                  <a:lnTo>
                    <a:pt x="1339" y="503"/>
                  </a:lnTo>
                  <a:lnTo>
                    <a:pt x="1376" y="559"/>
                  </a:lnTo>
                  <a:lnTo>
                    <a:pt x="1352" y="581"/>
                  </a:lnTo>
                  <a:lnTo>
                    <a:pt x="1340" y="607"/>
                  </a:lnTo>
                  <a:lnTo>
                    <a:pt x="1297" y="650"/>
                  </a:lnTo>
                  <a:lnTo>
                    <a:pt x="1296" y="684"/>
                  </a:lnTo>
                  <a:lnTo>
                    <a:pt x="1287" y="720"/>
                  </a:lnTo>
                  <a:lnTo>
                    <a:pt x="1269" y="739"/>
                  </a:lnTo>
                  <a:lnTo>
                    <a:pt x="1248" y="728"/>
                  </a:lnTo>
                  <a:lnTo>
                    <a:pt x="1225" y="728"/>
                  </a:lnTo>
                  <a:lnTo>
                    <a:pt x="1207" y="746"/>
                  </a:lnTo>
                  <a:lnTo>
                    <a:pt x="1196" y="768"/>
                  </a:lnTo>
                  <a:lnTo>
                    <a:pt x="1196" y="802"/>
                  </a:lnTo>
                  <a:lnTo>
                    <a:pt x="1165" y="822"/>
                  </a:lnTo>
                  <a:lnTo>
                    <a:pt x="1131" y="852"/>
                  </a:lnTo>
                  <a:lnTo>
                    <a:pt x="1117" y="892"/>
                  </a:lnTo>
                  <a:lnTo>
                    <a:pt x="1089" y="887"/>
                  </a:lnTo>
                  <a:lnTo>
                    <a:pt x="1070" y="878"/>
                  </a:lnTo>
                  <a:lnTo>
                    <a:pt x="1064" y="862"/>
                  </a:lnTo>
                  <a:lnTo>
                    <a:pt x="1066" y="848"/>
                  </a:lnTo>
                  <a:lnTo>
                    <a:pt x="1050" y="836"/>
                  </a:lnTo>
                  <a:lnTo>
                    <a:pt x="1004" y="842"/>
                  </a:lnTo>
                  <a:lnTo>
                    <a:pt x="919" y="911"/>
                  </a:lnTo>
                  <a:lnTo>
                    <a:pt x="900" y="918"/>
                  </a:lnTo>
                  <a:lnTo>
                    <a:pt x="885" y="935"/>
                  </a:lnTo>
                  <a:lnTo>
                    <a:pt x="850" y="952"/>
                  </a:lnTo>
                  <a:lnTo>
                    <a:pt x="804" y="1010"/>
                  </a:lnTo>
                  <a:lnTo>
                    <a:pt x="764" y="1000"/>
                  </a:lnTo>
                  <a:lnTo>
                    <a:pt x="744" y="997"/>
                  </a:lnTo>
                  <a:lnTo>
                    <a:pt x="684" y="1042"/>
                  </a:lnTo>
                  <a:lnTo>
                    <a:pt x="639" y="1087"/>
                  </a:lnTo>
                  <a:lnTo>
                    <a:pt x="619" y="1123"/>
                  </a:lnTo>
                  <a:lnTo>
                    <a:pt x="596" y="1116"/>
                  </a:lnTo>
                  <a:lnTo>
                    <a:pt x="592" y="1130"/>
                  </a:lnTo>
                  <a:lnTo>
                    <a:pt x="607" y="1138"/>
                  </a:lnTo>
                  <a:lnTo>
                    <a:pt x="597" y="1195"/>
                  </a:lnTo>
                  <a:lnTo>
                    <a:pt x="584" y="1187"/>
                  </a:lnTo>
                  <a:lnTo>
                    <a:pt x="576" y="1199"/>
                  </a:lnTo>
                  <a:lnTo>
                    <a:pt x="600" y="1222"/>
                  </a:lnTo>
                  <a:lnTo>
                    <a:pt x="598" y="1284"/>
                  </a:lnTo>
                  <a:lnTo>
                    <a:pt x="591" y="1349"/>
                  </a:lnTo>
                  <a:lnTo>
                    <a:pt x="604" y="1450"/>
                  </a:lnTo>
                  <a:lnTo>
                    <a:pt x="628" y="1458"/>
                  </a:lnTo>
                  <a:lnTo>
                    <a:pt x="631" y="1478"/>
                  </a:lnTo>
                  <a:lnTo>
                    <a:pt x="650" y="1499"/>
                  </a:lnTo>
                  <a:lnTo>
                    <a:pt x="607" y="1512"/>
                  </a:lnTo>
                  <a:lnTo>
                    <a:pt x="586" y="1490"/>
                  </a:lnTo>
                  <a:lnTo>
                    <a:pt x="553" y="1488"/>
                  </a:lnTo>
                  <a:lnTo>
                    <a:pt x="542" y="1499"/>
                  </a:lnTo>
                  <a:lnTo>
                    <a:pt x="513" y="1499"/>
                  </a:lnTo>
                  <a:lnTo>
                    <a:pt x="490" y="1519"/>
                  </a:lnTo>
                  <a:lnTo>
                    <a:pt x="432" y="1524"/>
                  </a:lnTo>
                  <a:lnTo>
                    <a:pt x="416" y="1553"/>
                  </a:lnTo>
                  <a:lnTo>
                    <a:pt x="403" y="1559"/>
                  </a:lnTo>
                  <a:lnTo>
                    <a:pt x="370" y="1549"/>
                  </a:lnTo>
                  <a:lnTo>
                    <a:pt x="340" y="1552"/>
                  </a:lnTo>
                  <a:lnTo>
                    <a:pt x="326" y="1540"/>
                  </a:lnTo>
                  <a:lnTo>
                    <a:pt x="309" y="1537"/>
                  </a:lnTo>
                  <a:lnTo>
                    <a:pt x="282" y="1528"/>
                  </a:lnTo>
                  <a:lnTo>
                    <a:pt x="250" y="1511"/>
                  </a:lnTo>
                  <a:lnTo>
                    <a:pt x="235" y="1519"/>
                  </a:lnTo>
                  <a:lnTo>
                    <a:pt x="186" y="1522"/>
                  </a:lnTo>
                  <a:lnTo>
                    <a:pt x="150" y="1547"/>
                  </a:lnTo>
                  <a:lnTo>
                    <a:pt x="127" y="1547"/>
                  </a:lnTo>
                  <a:lnTo>
                    <a:pt x="116" y="1540"/>
                  </a:lnTo>
                  <a:lnTo>
                    <a:pt x="104" y="1520"/>
                  </a:lnTo>
                  <a:lnTo>
                    <a:pt x="92" y="1514"/>
                  </a:lnTo>
                  <a:lnTo>
                    <a:pt x="88" y="1501"/>
                  </a:lnTo>
                  <a:lnTo>
                    <a:pt x="49" y="1478"/>
                  </a:lnTo>
                  <a:lnTo>
                    <a:pt x="20" y="1480"/>
                  </a:lnTo>
                  <a:lnTo>
                    <a:pt x="2" y="1468"/>
                  </a:lnTo>
                  <a:lnTo>
                    <a:pt x="7" y="1426"/>
                  </a:lnTo>
                  <a:lnTo>
                    <a:pt x="28" y="1421"/>
                  </a:lnTo>
                  <a:lnTo>
                    <a:pt x="63" y="1430"/>
                  </a:lnTo>
                  <a:lnTo>
                    <a:pt x="80" y="1424"/>
                  </a:lnTo>
                  <a:lnTo>
                    <a:pt x="114" y="1402"/>
                  </a:lnTo>
                  <a:lnTo>
                    <a:pt x="154" y="1387"/>
                  </a:lnTo>
                  <a:lnTo>
                    <a:pt x="188" y="1382"/>
                  </a:lnTo>
                  <a:lnTo>
                    <a:pt x="189" y="1366"/>
                  </a:lnTo>
                  <a:lnTo>
                    <a:pt x="165" y="1336"/>
                  </a:lnTo>
                  <a:lnTo>
                    <a:pt x="115" y="1342"/>
                  </a:lnTo>
                  <a:lnTo>
                    <a:pt x="93" y="1332"/>
                  </a:lnTo>
                  <a:lnTo>
                    <a:pt x="72" y="1282"/>
                  </a:lnTo>
                  <a:lnTo>
                    <a:pt x="115" y="1261"/>
                  </a:lnTo>
                  <a:lnTo>
                    <a:pt x="122" y="1243"/>
                  </a:lnTo>
                  <a:lnTo>
                    <a:pt x="100" y="1217"/>
                  </a:lnTo>
                  <a:lnTo>
                    <a:pt x="126" y="1183"/>
                  </a:lnTo>
                  <a:lnTo>
                    <a:pt x="100" y="1105"/>
                  </a:lnTo>
                  <a:lnTo>
                    <a:pt x="67" y="1103"/>
                  </a:lnTo>
                  <a:lnTo>
                    <a:pt x="31" y="1088"/>
                  </a:lnTo>
                  <a:lnTo>
                    <a:pt x="12" y="1073"/>
                  </a:lnTo>
                  <a:lnTo>
                    <a:pt x="2" y="1048"/>
                  </a:lnTo>
                  <a:lnTo>
                    <a:pt x="0" y="1007"/>
                  </a:lnTo>
                  <a:lnTo>
                    <a:pt x="4" y="990"/>
                  </a:lnTo>
                  <a:lnTo>
                    <a:pt x="38" y="972"/>
                  </a:lnTo>
                  <a:lnTo>
                    <a:pt x="46" y="940"/>
                  </a:lnTo>
                  <a:lnTo>
                    <a:pt x="62" y="918"/>
                  </a:lnTo>
                  <a:lnTo>
                    <a:pt x="93" y="940"/>
                  </a:lnTo>
                  <a:lnTo>
                    <a:pt x="103" y="919"/>
                  </a:lnTo>
                  <a:lnTo>
                    <a:pt x="136" y="922"/>
                  </a:lnTo>
                  <a:lnTo>
                    <a:pt x="154" y="943"/>
                  </a:lnTo>
                  <a:lnTo>
                    <a:pt x="190" y="941"/>
                  </a:lnTo>
                  <a:lnTo>
                    <a:pt x="225" y="953"/>
                  </a:lnTo>
                  <a:lnTo>
                    <a:pt x="234" y="925"/>
                  </a:lnTo>
                  <a:lnTo>
                    <a:pt x="247" y="914"/>
                  </a:lnTo>
                  <a:lnTo>
                    <a:pt x="292" y="931"/>
                  </a:lnTo>
                  <a:lnTo>
                    <a:pt x="337" y="919"/>
                  </a:lnTo>
                  <a:lnTo>
                    <a:pt x="364" y="928"/>
                  </a:lnTo>
                  <a:lnTo>
                    <a:pt x="391" y="926"/>
                  </a:lnTo>
                  <a:close/>
                </a:path>
              </a:pathLst>
            </a:custGeom>
            <a:solidFill>
              <a:srgbClr val="B2EDEC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Freeform 399"/>
            <p:cNvSpPr>
              <a:spLocks/>
            </p:cNvSpPr>
            <p:nvPr/>
          </p:nvSpPr>
          <p:spPr bwMode="auto">
            <a:xfrm>
              <a:off x="3089" y="4075"/>
              <a:ext cx="1141" cy="986"/>
            </a:xfrm>
            <a:custGeom>
              <a:avLst/>
              <a:gdLst>
                <a:gd name="T0" fmla="*/ 233 w 1511"/>
                <a:gd name="T1" fmla="*/ 121 h 1263"/>
                <a:gd name="T2" fmla="*/ 245 w 1511"/>
                <a:gd name="T3" fmla="*/ 127 h 1263"/>
                <a:gd name="T4" fmla="*/ 271 w 1511"/>
                <a:gd name="T5" fmla="*/ 121 h 1263"/>
                <a:gd name="T6" fmla="*/ 281 w 1511"/>
                <a:gd name="T7" fmla="*/ 138 h 1263"/>
                <a:gd name="T8" fmla="*/ 271 w 1511"/>
                <a:gd name="T9" fmla="*/ 150 h 1263"/>
                <a:gd name="T10" fmla="*/ 264 w 1511"/>
                <a:gd name="T11" fmla="*/ 170 h 1263"/>
                <a:gd name="T12" fmla="*/ 251 w 1511"/>
                <a:gd name="T13" fmla="*/ 191 h 1263"/>
                <a:gd name="T14" fmla="*/ 242 w 1511"/>
                <a:gd name="T15" fmla="*/ 195 h 1263"/>
                <a:gd name="T16" fmla="*/ 231 w 1511"/>
                <a:gd name="T17" fmla="*/ 209 h 1263"/>
                <a:gd name="T18" fmla="*/ 218 w 1511"/>
                <a:gd name="T19" fmla="*/ 224 h 1263"/>
                <a:gd name="T20" fmla="*/ 202 w 1511"/>
                <a:gd name="T21" fmla="*/ 241 h 1263"/>
                <a:gd name="T22" fmla="*/ 197 w 1511"/>
                <a:gd name="T23" fmla="*/ 262 h 1263"/>
                <a:gd name="T24" fmla="*/ 187 w 1511"/>
                <a:gd name="T25" fmla="*/ 267 h 1263"/>
                <a:gd name="T26" fmla="*/ 168 w 1511"/>
                <a:gd name="T27" fmla="*/ 273 h 1263"/>
                <a:gd name="T28" fmla="*/ 154 w 1511"/>
                <a:gd name="T29" fmla="*/ 286 h 1263"/>
                <a:gd name="T30" fmla="*/ 146 w 1511"/>
                <a:gd name="T31" fmla="*/ 279 h 1263"/>
                <a:gd name="T32" fmla="*/ 137 w 1511"/>
                <a:gd name="T33" fmla="*/ 276 h 1263"/>
                <a:gd name="T34" fmla="*/ 119 w 1511"/>
                <a:gd name="T35" fmla="*/ 271 h 1263"/>
                <a:gd name="T36" fmla="*/ 105 w 1511"/>
                <a:gd name="T37" fmla="*/ 263 h 1263"/>
                <a:gd name="T38" fmla="*/ 94 w 1511"/>
                <a:gd name="T39" fmla="*/ 262 h 1263"/>
                <a:gd name="T40" fmla="*/ 90 w 1511"/>
                <a:gd name="T41" fmla="*/ 253 h 1263"/>
                <a:gd name="T42" fmla="*/ 76 w 1511"/>
                <a:gd name="T43" fmla="*/ 248 h 1263"/>
                <a:gd name="T44" fmla="*/ 57 w 1511"/>
                <a:gd name="T45" fmla="*/ 237 h 1263"/>
                <a:gd name="T46" fmla="*/ 47 w 1511"/>
                <a:gd name="T47" fmla="*/ 240 h 1263"/>
                <a:gd name="T48" fmla="*/ 42 w 1511"/>
                <a:gd name="T49" fmla="*/ 247 h 1263"/>
                <a:gd name="T50" fmla="*/ 34 w 1511"/>
                <a:gd name="T51" fmla="*/ 240 h 1263"/>
                <a:gd name="T52" fmla="*/ 29 w 1511"/>
                <a:gd name="T53" fmla="*/ 240 h 1263"/>
                <a:gd name="T54" fmla="*/ 8 w 1511"/>
                <a:gd name="T55" fmla="*/ 233 h 1263"/>
                <a:gd name="T56" fmla="*/ 15 w 1511"/>
                <a:gd name="T57" fmla="*/ 213 h 1263"/>
                <a:gd name="T58" fmla="*/ 24 w 1511"/>
                <a:gd name="T59" fmla="*/ 196 h 1263"/>
                <a:gd name="T60" fmla="*/ 34 w 1511"/>
                <a:gd name="T61" fmla="*/ 180 h 1263"/>
                <a:gd name="T62" fmla="*/ 41 w 1511"/>
                <a:gd name="T63" fmla="*/ 146 h 1263"/>
                <a:gd name="T64" fmla="*/ 32 w 1511"/>
                <a:gd name="T65" fmla="*/ 125 h 1263"/>
                <a:gd name="T66" fmla="*/ 36 w 1511"/>
                <a:gd name="T67" fmla="*/ 111 h 1263"/>
                <a:gd name="T68" fmla="*/ 62 w 1511"/>
                <a:gd name="T69" fmla="*/ 119 h 1263"/>
                <a:gd name="T70" fmla="*/ 69 w 1511"/>
                <a:gd name="T71" fmla="*/ 120 h 1263"/>
                <a:gd name="T72" fmla="*/ 73 w 1511"/>
                <a:gd name="T73" fmla="*/ 119 h 1263"/>
                <a:gd name="T74" fmla="*/ 73 w 1511"/>
                <a:gd name="T75" fmla="*/ 127 h 1263"/>
                <a:gd name="T76" fmla="*/ 91 w 1511"/>
                <a:gd name="T77" fmla="*/ 126 h 1263"/>
                <a:gd name="T78" fmla="*/ 103 w 1511"/>
                <a:gd name="T79" fmla="*/ 139 h 1263"/>
                <a:gd name="T80" fmla="*/ 116 w 1511"/>
                <a:gd name="T81" fmla="*/ 128 h 1263"/>
                <a:gd name="T82" fmla="*/ 103 w 1511"/>
                <a:gd name="T83" fmla="*/ 112 h 1263"/>
                <a:gd name="T84" fmla="*/ 97 w 1511"/>
                <a:gd name="T85" fmla="*/ 98 h 1263"/>
                <a:gd name="T86" fmla="*/ 108 w 1511"/>
                <a:gd name="T87" fmla="*/ 92 h 1263"/>
                <a:gd name="T88" fmla="*/ 112 w 1511"/>
                <a:gd name="T89" fmla="*/ 69 h 1263"/>
                <a:gd name="T90" fmla="*/ 125 w 1511"/>
                <a:gd name="T91" fmla="*/ 53 h 1263"/>
                <a:gd name="T92" fmla="*/ 143 w 1511"/>
                <a:gd name="T93" fmla="*/ 43 h 1263"/>
                <a:gd name="T94" fmla="*/ 159 w 1511"/>
                <a:gd name="T95" fmla="*/ 36 h 1263"/>
                <a:gd name="T96" fmla="*/ 162 w 1511"/>
                <a:gd name="T97" fmla="*/ 20 h 1263"/>
                <a:gd name="T98" fmla="*/ 161 w 1511"/>
                <a:gd name="T99" fmla="*/ 2 h 1263"/>
                <a:gd name="T100" fmla="*/ 176 w 1511"/>
                <a:gd name="T101" fmla="*/ 3 h 1263"/>
                <a:gd name="T102" fmla="*/ 194 w 1511"/>
                <a:gd name="T103" fmla="*/ 12 h 1263"/>
                <a:gd name="T104" fmla="*/ 212 w 1511"/>
                <a:gd name="T105" fmla="*/ 34 h 1263"/>
                <a:gd name="T106" fmla="*/ 224 w 1511"/>
                <a:gd name="T107" fmla="*/ 55 h 1263"/>
                <a:gd name="T108" fmla="*/ 213 w 1511"/>
                <a:gd name="T109" fmla="*/ 60 h 1263"/>
                <a:gd name="T110" fmla="*/ 206 w 1511"/>
                <a:gd name="T111" fmla="*/ 79 h 1263"/>
                <a:gd name="T112" fmla="*/ 211 w 1511"/>
                <a:gd name="T113" fmla="*/ 91 h 12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1" h="1263">
                  <a:moveTo>
                    <a:pt x="1131" y="445"/>
                  </a:moveTo>
                  <a:lnTo>
                    <a:pt x="1173" y="483"/>
                  </a:lnTo>
                  <a:lnTo>
                    <a:pt x="1191" y="518"/>
                  </a:lnTo>
                  <a:lnTo>
                    <a:pt x="1254" y="536"/>
                  </a:lnTo>
                  <a:lnTo>
                    <a:pt x="1259" y="534"/>
                  </a:lnTo>
                  <a:lnTo>
                    <a:pt x="1277" y="546"/>
                  </a:lnTo>
                  <a:lnTo>
                    <a:pt x="1296" y="541"/>
                  </a:lnTo>
                  <a:lnTo>
                    <a:pt x="1323" y="564"/>
                  </a:lnTo>
                  <a:lnTo>
                    <a:pt x="1339" y="566"/>
                  </a:lnTo>
                  <a:lnTo>
                    <a:pt x="1393" y="552"/>
                  </a:lnTo>
                  <a:lnTo>
                    <a:pt x="1442" y="560"/>
                  </a:lnTo>
                  <a:lnTo>
                    <a:pt x="1461" y="537"/>
                  </a:lnTo>
                  <a:lnTo>
                    <a:pt x="1478" y="546"/>
                  </a:lnTo>
                  <a:lnTo>
                    <a:pt x="1475" y="568"/>
                  </a:lnTo>
                  <a:lnTo>
                    <a:pt x="1507" y="596"/>
                  </a:lnTo>
                  <a:lnTo>
                    <a:pt x="1511" y="612"/>
                  </a:lnTo>
                  <a:lnTo>
                    <a:pt x="1503" y="622"/>
                  </a:lnTo>
                  <a:lnTo>
                    <a:pt x="1479" y="625"/>
                  </a:lnTo>
                  <a:lnTo>
                    <a:pt x="1482" y="637"/>
                  </a:lnTo>
                  <a:lnTo>
                    <a:pt x="1466" y="663"/>
                  </a:lnTo>
                  <a:lnTo>
                    <a:pt x="1443" y="672"/>
                  </a:lnTo>
                  <a:lnTo>
                    <a:pt x="1443" y="705"/>
                  </a:lnTo>
                  <a:lnTo>
                    <a:pt x="1416" y="716"/>
                  </a:lnTo>
                  <a:lnTo>
                    <a:pt x="1424" y="751"/>
                  </a:lnTo>
                  <a:lnTo>
                    <a:pt x="1427" y="786"/>
                  </a:lnTo>
                  <a:lnTo>
                    <a:pt x="1389" y="819"/>
                  </a:lnTo>
                  <a:lnTo>
                    <a:pt x="1361" y="824"/>
                  </a:lnTo>
                  <a:lnTo>
                    <a:pt x="1356" y="846"/>
                  </a:lnTo>
                  <a:lnTo>
                    <a:pt x="1345" y="853"/>
                  </a:lnTo>
                  <a:lnTo>
                    <a:pt x="1337" y="841"/>
                  </a:lnTo>
                  <a:lnTo>
                    <a:pt x="1316" y="842"/>
                  </a:lnTo>
                  <a:lnTo>
                    <a:pt x="1308" y="862"/>
                  </a:lnTo>
                  <a:lnTo>
                    <a:pt x="1273" y="892"/>
                  </a:lnTo>
                  <a:lnTo>
                    <a:pt x="1277" y="925"/>
                  </a:lnTo>
                  <a:lnTo>
                    <a:pt x="1271" y="933"/>
                  </a:lnTo>
                  <a:lnTo>
                    <a:pt x="1245" y="925"/>
                  </a:lnTo>
                  <a:lnTo>
                    <a:pt x="1221" y="932"/>
                  </a:lnTo>
                  <a:lnTo>
                    <a:pt x="1185" y="951"/>
                  </a:lnTo>
                  <a:lnTo>
                    <a:pt x="1188" y="978"/>
                  </a:lnTo>
                  <a:lnTo>
                    <a:pt x="1178" y="991"/>
                  </a:lnTo>
                  <a:lnTo>
                    <a:pt x="1165" y="1012"/>
                  </a:lnTo>
                  <a:lnTo>
                    <a:pt x="1112" y="1022"/>
                  </a:lnTo>
                  <a:lnTo>
                    <a:pt x="1104" y="1016"/>
                  </a:lnTo>
                  <a:lnTo>
                    <a:pt x="1088" y="1066"/>
                  </a:lnTo>
                  <a:lnTo>
                    <a:pt x="1033" y="1111"/>
                  </a:lnTo>
                  <a:lnTo>
                    <a:pt x="1074" y="1114"/>
                  </a:lnTo>
                  <a:lnTo>
                    <a:pt x="1077" y="1149"/>
                  </a:lnTo>
                  <a:lnTo>
                    <a:pt x="1063" y="1159"/>
                  </a:lnTo>
                  <a:lnTo>
                    <a:pt x="1055" y="1172"/>
                  </a:lnTo>
                  <a:lnTo>
                    <a:pt x="1035" y="1159"/>
                  </a:lnTo>
                  <a:lnTo>
                    <a:pt x="1015" y="1162"/>
                  </a:lnTo>
                  <a:lnTo>
                    <a:pt x="1008" y="1179"/>
                  </a:lnTo>
                  <a:lnTo>
                    <a:pt x="943" y="1197"/>
                  </a:lnTo>
                  <a:lnTo>
                    <a:pt x="943" y="1218"/>
                  </a:lnTo>
                  <a:lnTo>
                    <a:pt x="927" y="1220"/>
                  </a:lnTo>
                  <a:lnTo>
                    <a:pt x="905" y="1207"/>
                  </a:lnTo>
                  <a:lnTo>
                    <a:pt x="866" y="1210"/>
                  </a:lnTo>
                  <a:lnTo>
                    <a:pt x="855" y="1237"/>
                  </a:lnTo>
                  <a:lnTo>
                    <a:pt x="854" y="1262"/>
                  </a:lnTo>
                  <a:lnTo>
                    <a:pt x="829" y="1263"/>
                  </a:lnTo>
                  <a:lnTo>
                    <a:pt x="827" y="1258"/>
                  </a:lnTo>
                  <a:lnTo>
                    <a:pt x="835" y="1239"/>
                  </a:lnTo>
                  <a:lnTo>
                    <a:pt x="824" y="1231"/>
                  </a:lnTo>
                  <a:lnTo>
                    <a:pt x="787" y="1233"/>
                  </a:lnTo>
                  <a:lnTo>
                    <a:pt x="788" y="1225"/>
                  </a:lnTo>
                  <a:lnTo>
                    <a:pt x="770" y="1219"/>
                  </a:lnTo>
                  <a:lnTo>
                    <a:pt x="755" y="1224"/>
                  </a:lnTo>
                  <a:lnTo>
                    <a:pt x="737" y="1219"/>
                  </a:lnTo>
                  <a:lnTo>
                    <a:pt x="738" y="1245"/>
                  </a:lnTo>
                  <a:lnTo>
                    <a:pt x="693" y="1240"/>
                  </a:lnTo>
                  <a:lnTo>
                    <a:pt x="690" y="1220"/>
                  </a:lnTo>
                  <a:lnTo>
                    <a:pt x="644" y="1197"/>
                  </a:lnTo>
                  <a:lnTo>
                    <a:pt x="638" y="1183"/>
                  </a:lnTo>
                  <a:lnTo>
                    <a:pt x="611" y="1182"/>
                  </a:lnTo>
                  <a:lnTo>
                    <a:pt x="594" y="1185"/>
                  </a:lnTo>
                  <a:lnTo>
                    <a:pt x="567" y="1165"/>
                  </a:lnTo>
                  <a:lnTo>
                    <a:pt x="552" y="1170"/>
                  </a:lnTo>
                  <a:lnTo>
                    <a:pt x="541" y="1164"/>
                  </a:lnTo>
                  <a:lnTo>
                    <a:pt x="530" y="1173"/>
                  </a:lnTo>
                  <a:lnTo>
                    <a:pt x="509" y="1160"/>
                  </a:lnTo>
                  <a:lnTo>
                    <a:pt x="486" y="1161"/>
                  </a:lnTo>
                  <a:lnTo>
                    <a:pt x="488" y="1147"/>
                  </a:lnTo>
                  <a:lnTo>
                    <a:pt x="500" y="1140"/>
                  </a:lnTo>
                  <a:lnTo>
                    <a:pt x="482" y="1116"/>
                  </a:lnTo>
                  <a:lnTo>
                    <a:pt x="486" y="1096"/>
                  </a:lnTo>
                  <a:lnTo>
                    <a:pt x="469" y="1076"/>
                  </a:lnTo>
                  <a:lnTo>
                    <a:pt x="441" y="1098"/>
                  </a:lnTo>
                  <a:lnTo>
                    <a:pt x="413" y="1096"/>
                  </a:lnTo>
                  <a:lnTo>
                    <a:pt x="374" y="1100"/>
                  </a:lnTo>
                  <a:lnTo>
                    <a:pt x="351" y="1096"/>
                  </a:lnTo>
                  <a:lnTo>
                    <a:pt x="331" y="1082"/>
                  </a:lnTo>
                  <a:lnTo>
                    <a:pt x="305" y="1044"/>
                  </a:lnTo>
                  <a:lnTo>
                    <a:pt x="282" y="1047"/>
                  </a:lnTo>
                  <a:lnTo>
                    <a:pt x="266" y="1040"/>
                  </a:lnTo>
                  <a:lnTo>
                    <a:pt x="266" y="1056"/>
                  </a:lnTo>
                  <a:lnTo>
                    <a:pt x="252" y="1057"/>
                  </a:lnTo>
                  <a:lnTo>
                    <a:pt x="271" y="1071"/>
                  </a:lnTo>
                  <a:lnTo>
                    <a:pt x="260" y="1077"/>
                  </a:lnTo>
                  <a:lnTo>
                    <a:pt x="258" y="1102"/>
                  </a:lnTo>
                  <a:lnTo>
                    <a:pt x="224" y="1093"/>
                  </a:lnTo>
                  <a:lnTo>
                    <a:pt x="164" y="1094"/>
                  </a:lnTo>
                  <a:lnTo>
                    <a:pt x="152" y="1082"/>
                  </a:lnTo>
                  <a:lnTo>
                    <a:pt x="187" y="1076"/>
                  </a:lnTo>
                  <a:lnTo>
                    <a:pt x="187" y="1059"/>
                  </a:lnTo>
                  <a:lnTo>
                    <a:pt x="170" y="1056"/>
                  </a:lnTo>
                  <a:lnTo>
                    <a:pt x="173" y="1068"/>
                  </a:lnTo>
                  <a:lnTo>
                    <a:pt x="165" y="1069"/>
                  </a:lnTo>
                  <a:lnTo>
                    <a:pt x="156" y="1063"/>
                  </a:lnTo>
                  <a:lnTo>
                    <a:pt x="146" y="1036"/>
                  </a:lnTo>
                  <a:lnTo>
                    <a:pt x="89" y="1032"/>
                  </a:lnTo>
                  <a:lnTo>
                    <a:pt x="73" y="1039"/>
                  </a:lnTo>
                  <a:lnTo>
                    <a:pt x="47" y="1033"/>
                  </a:lnTo>
                  <a:lnTo>
                    <a:pt x="0" y="1032"/>
                  </a:lnTo>
                  <a:lnTo>
                    <a:pt x="14" y="992"/>
                  </a:lnTo>
                  <a:lnTo>
                    <a:pt x="48" y="962"/>
                  </a:lnTo>
                  <a:lnTo>
                    <a:pt x="79" y="942"/>
                  </a:lnTo>
                  <a:lnTo>
                    <a:pt x="79" y="908"/>
                  </a:lnTo>
                  <a:lnTo>
                    <a:pt x="90" y="886"/>
                  </a:lnTo>
                  <a:lnTo>
                    <a:pt x="108" y="868"/>
                  </a:lnTo>
                  <a:lnTo>
                    <a:pt x="131" y="868"/>
                  </a:lnTo>
                  <a:lnTo>
                    <a:pt x="152" y="879"/>
                  </a:lnTo>
                  <a:lnTo>
                    <a:pt x="170" y="860"/>
                  </a:lnTo>
                  <a:lnTo>
                    <a:pt x="179" y="824"/>
                  </a:lnTo>
                  <a:lnTo>
                    <a:pt x="180" y="790"/>
                  </a:lnTo>
                  <a:lnTo>
                    <a:pt x="223" y="747"/>
                  </a:lnTo>
                  <a:lnTo>
                    <a:pt x="235" y="721"/>
                  </a:lnTo>
                  <a:lnTo>
                    <a:pt x="259" y="699"/>
                  </a:lnTo>
                  <a:lnTo>
                    <a:pt x="222" y="643"/>
                  </a:lnTo>
                  <a:lnTo>
                    <a:pt x="197" y="637"/>
                  </a:lnTo>
                  <a:lnTo>
                    <a:pt x="198" y="597"/>
                  </a:lnTo>
                  <a:lnTo>
                    <a:pt x="188" y="571"/>
                  </a:lnTo>
                  <a:lnTo>
                    <a:pt x="171" y="553"/>
                  </a:lnTo>
                  <a:lnTo>
                    <a:pt x="171" y="535"/>
                  </a:lnTo>
                  <a:lnTo>
                    <a:pt x="177" y="512"/>
                  </a:lnTo>
                  <a:lnTo>
                    <a:pt x="171" y="495"/>
                  </a:lnTo>
                  <a:lnTo>
                    <a:pt x="199" y="489"/>
                  </a:lnTo>
                  <a:lnTo>
                    <a:pt x="222" y="498"/>
                  </a:lnTo>
                  <a:lnTo>
                    <a:pt x="235" y="538"/>
                  </a:lnTo>
                  <a:lnTo>
                    <a:pt x="284" y="536"/>
                  </a:lnTo>
                  <a:lnTo>
                    <a:pt x="332" y="526"/>
                  </a:lnTo>
                  <a:lnTo>
                    <a:pt x="339" y="518"/>
                  </a:lnTo>
                  <a:lnTo>
                    <a:pt x="350" y="517"/>
                  </a:lnTo>
                  <a:lnTo>
                    <a:pt x="363" y="530"/>
                  </a:lnTo>
                  <a:lnTo>
                    <a:pt x="372" y="530"/>
                  </a:lnTo>
                  <a:lnTo>
                    <a:pt x="386" y="518"/>
                  </a:lnTo>
                  <a:lnTo>
                    <a:pt x="395" y="517"/>
                  </a:lnTo>
                  <a:lnTo>
                    <a:pt x="402" y="519"/>
                  </a:lnTo>
                  <a:lnTo>
                    <a:pt x="399" y="529"/>
                  </a:lnTo>
                  <a:lnTo>
                    <a:pt x="391" y="532"/>
                  </a:lnTo>
                  <a:lnTo>
                    <a:pt x="386" y="542"/>
                  </a:lnTo>
                  <a:lnTo>
                    <a:pt x="389" y="555"/>
                  </a:lnTo>
                  <a:lnTo>
                    <a:pt x="396" y="564"/>
                  </a:lnTo>
                  <a:lnTo>
                    <a:pt x="435" y="554"/>
                  </a:lnTo>
                  <a:lnTo>
                    <a:pt x="455" y="564"/>
                  </a:lnTo>
                  <a:lnTo>
                    <a:pt x="479" y="552"/>
                  </a:lnTo>
                  <a:lnTo>
                    <a:pt x="489" y="559"/>
                  </a:lnTo>
                  <a:lnTo>
                    <a:pt x="499" y="590"/>
                  </a:lnTo>
                  <a:lnTo>
                    <a:pt x="519" y="618"/>
                  </a:lnTo>
                  <a:lnTo>
                    <a:pt x="547" y="619"/>
                  </a:lnTo>
                  <a:lnTo>
                    <a:pt x="559" y="613"/>
                  </a:lnTo>
                  <a:lnTo>
                    <a:pt x="576" y="579"/>
                  </a:lnTo>
                  <a:lnTo>
                    <a:pt x="607" y="604"/>
                  </a:lnTo>
                  <a:lnTo>
                    <a:pt x="623" y="601"/>
                  </a:lnTo>
                  <a:lnTo>
                    <a:pt x="621" y="566"/>
                  </a:lnTo>
                  <a:lnTo>
                    <a:pt x="612" y="537"/>
                  </a:lnTo>
                  <a:lnTo>
                    <a:pt x="594" y="524"/>
                  </a:lnTo>
                  <a:lnTo>
                    <a:pt x="590" y="500"/>
                  </a:lnTo>
                  <a:lnTo>
                    <a:pt x="555" y="494"/>
                  </a:lnTo>
                  <a:lnTo>
                    <a:pt x="533" y="481"/>
                  </a:lnTo>
                  <a:lnTo>
                    <a:pt x="517" y="466"/>
                  </a:lnTo>
                  <a:lnTo>
                    <a:pt x="506" y="441"/>
                  </a:lnTo>
                  <a:lnTo>
                    <a:pt x="527" y="432"/>
                  </a:lnTo>
                  <a:lnTo>
                    <a:pt x="517" y="416"/>
                  </a:lnTo>
                  <a:lnTo>
                    <a:pt x="527" y="402"/>
                  </a:lnTo>
                  <a:lnTo>
                    <a:pt x="560" y="409"/>
                  </a:lnTo>
                  <a:lnTo>
                    <a:pt x="581" y="408"/>
                  </a:lnTo>
                  <a:lnTo>
                    <a:pt x="593" y="390"/>
                  </a:lnTo>
                  <a:lnTo>
                    <a:pt x="573" y="363"/>
                  </a:lnTo>
                  <a:lnTo>
                    <a:pt x="591" y="344"/>
                  </a:lnTo>
                  <a:lnTo>
                    <a:pt x="601" y="308"/>
                  </a:lnTo>
                  <a:lnTo>
                    <a:pt x="636" y="304"/>
                  </a:lnTo>
                  <a:lnTo>
                    <a:pt x="668" y="280"/>
                  </a:lnTo>
                  <a:lnTo>
                    <a:pt x="659" y="260"/>
                  </a:lnTo>
                  <a:lnTo>
                    <a:pt x="675" y="235"/>
                  </a:lnTo>
                  <a:lnTo>
                    <a:pt x="720" y="236"/>
                  </a:lnTo>
                  <a:lnTo>
                    <a:pt x="728" y="205"/>
                  </a:lnTo>
                  <a:lnTo>
                    <a:pt x="750" y="184"/>
                  </a:lnTo>
                  <a:lnTo>
                    <a:pt x="775" y="192"/>
                  </a:lnTo>
                  <a:lnTo>
                    <a:pt x="789" y="172"/>
                  </a:lnTo>
                  <a:lnTo>
                    <a:pt x="810" y="165"/>
                  </a:lnTo>
                  <a:lnTo>
                    <a:pt x="837" y="165"/>
                  </a:lnTo>
                  <a:lnTo>
                    <a:pt x="858" y="158"/>
                  </a:lnTo>
                  <a:lnTo>
                    <a:pt x="891" y="164"/>
                  </a:lnTo>
                  <a:lnTo>
                    <a:pt x="897" y="133"/>
                  </a:lnTo>
                  <a:lnTo>
                    <a:pt x="872" y="97"/>
                  </a:lnTo>
                  <a:lnTo>
                    <a:pt x="870" y="85"/>
                  </a:lnTo>
                  <a:lnTo>
                    <a:pt x="836" y="74"/>
                  </a:lnTo>
                  <a:lnTo>
                    <a:pt x="830" y="48"/>
                  </a:lnTo>
                  <a:lnTo>
                    <a:pt x="847" y="3"/>
                  </a:lnTo>
                  <a:lnTo>
                    <a:pt x="869" y="6"/>
                  </a:lnTo>
                  <a:lnTo>
                    <a:pt x="890" y="14"/>
                  </a:lnTo>
                  <a:lnTo>
                    <a:pt x="903" y="39"/>
                  </a:lnTo>
                  <a:lnTo>
                    <a:pt x="933" y="42"/>
                  </a:lnTo>
                  <a:lnTo>
                    <a:pt x="949" y="16"/>
                  </a:lnTo>
                  <a:lnTo>
                    <a:pt x="998" y="0"/>
                  </a:lnTo>
                  <a:lnTo>
                    <a:pt x="1013" y="26"/>
                  </a:lnTo>
                  <a:lnTo>
                    <a:pt x="1015" y="52"/>
                  </a:lnTo>
                  <a:lnTo>
                    <a:pt x="1047" y="57"/>
                  </a:lnTo>
                  <a:lnTo>
                    <a:pt x="1051" y="93"/>
                  </a:lnTo>
                  <a:lnTo>
                    <a:pt x="1063" y="121"/>
                  </a:lnTo>
                  <a:lnTo>
                    <a:pt x="1092" y="145"/>
                  </a:lnTo>
                  <a:lnTo>
                    <a:pt x="1145" y="148"/>
                  </a:lnTo>
                  <a:lnTo>
                    <a:pt x="1171" y="162"/>
                  </a:lnTo>
                  <a:lnTo>
                    <a:pt x="1169" y="182"/>
                  </a:lnTo>
                  <a:lnTo>
                    <a:pt x="1177" y="212"/>
                  </a:lnTo>
                  <a:lnTo>
                    <a:pt x="1208" y="242"/>
                  </a:lnTo>
                  <a:lnTo>
                    <a:pt x="1203" y="254"/>
                  </a:lnTo>
                  <a:lnTo>
                    <a:pt x="1181" y="247"/>
                  </a:lnTo>
                  <a:lnTo>
                    <a:pt x="1155" y="246"/>
                  </a:lnTo>
                  <a:lnTo>
                    <a:pt x="1148" y="265"/>
                  </a:lnTo>
                  <a:lnTo>
                    <a:pt x="1147" y="294"/>
                  </a:lnTo>
                  <a:lnTo>
                    <a:pt x="1134" y="321"/>
                  </a:lnTo>
                  <a:lnTo>
                    <a:pt x="1123" y="327"/>
                  </a:lnTo>
                  <a:lnTo>
                    <a:pt x="1115" y="346"/>
                  </a:lnTo>
                  <a:lnTo>
                    <a:pt x="1128" y="369"/>
                  </a:lnTo>
                  <a:lnTo>
                    <a:pt x="1128" y="373"/>
                  </a:lnTo>
                  <a:lnTo>
                    <a:pt x="1142" y="392"/>
                  </a:lnTo>
                  <a:lnTo>
                    <a:pt x="1133" y="403"/>
                  </a:lnTo>
                  <a:lnTo>
                    <a:pt x="1139" y="420"/>
                  </a:lnTo>
                  <a:lnTo>
                    <a:pt x="1131" y="445"/>
                  </a:lnTo>
                  <a:close/>
                </a:path>
              </a:pathLst>
            </a:custGeom>
            <a:solidFill>
              <a:srgbClr val="B2EDEC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Freeform 400"/>
            <p:cNvSpPr>
              <a:spLocks/>
            </p:cNvSpPr>
            <p:nvPr/>
          </p:nvSpPr>
          <p:spPr bwMode="auto">
            <a:xfrm>
              <a:off x="2188" y="2170"/>
              <a:ext cx="638" cy="524"/>
            </a:xfrm>
            <a:custGeom>
              <a:avLst/>
              <a:gdLst>
                <a:gd name="T0" fmla="*/ 89 w 847"/>
                <a:gd name="T1" fmla="*/ 18 h 676"/>
                <a:gd name="T2" fmla="*/ 95 w 847"/>
                <a:gd name="T3" fmla="*/ 21 h 676"/>
                <a:gd name="T4" fmla="*/ 102 w 847"/>
                <a:gd name="T5" fmla="*/ 18 h 676"/>
                <a:gd name="T6" fmla="*/ 114 w 847"/>
                <a:gd name="T7" fmla="*/ 19 h 676"/>
                <a:gd name="T8" fmla="*/ 119 w 847"/>
                <a:gd name="T9" fmla="*/ 17 h 676"/>
                <a:gd name="T10" fmla="*/ 125 w 847"/>
                <a:gd name="T11" fmla="*/ 16 h 676"/>
                <a:gd name="T12" fmla="*/ 134 w 847"/>
                <a:gd name="T13" fmla="*/ 36 h 676"/>
                <a:gd name="T14" fmla="*/ 145 w 847"/>
                <a:gd name="T15" fmla="*/ 47 h 676"/>
                <a:gd name="T16" fmla="*/ 149 w 847"/>
                <a:gd name="T17" fmla="*/ 57 h 676"/>
                <a:gd name="T18" fmla="*/ 147 w 847"/>
                <a:gd name="T19" fmla="*/ 75 h 676"/>
                <a:gd name="T20" fmla="*/ 155 w 847"/>
                <a:gd name="T21" fmla="*/ 81 h 676"/>
                <a:gd name="T22" fmla="*/ 145 w 847"/>
                <a:gd name="T23" fmla="*/ 98 h 676"/>
                <a:gd name="T24" fmla="*/ 118 w 847"/>
                <a:gd name="T25" fmla="*/ 116 h 676"/>
                <a:gd name="T26" fmla="*/ 118 w 847"/>
                <a:gd name="T27" fmla="*/ 132 h 676"/>
                <a:gd name="T28" fmla="*/ 102 w 847"/>
                <a:gd name="T29" fmla="*/ 144 h 676"/>
                <a:gd name="T30" fmla="*/ 96 w 847"/>
                <a:gd name="T31" fmla="*/ 142 h 676"/>
                <a:gd name="T32" fmla="*/ 86 w 847"/>
                <a:gd name="T33" fmla="*/ 143 h 676"/>
                <a:gd name="T34" fmla="*/ 75 w 847"/>
                <a:gd name="T35" fmla="*/ 144 h 676"/>
                <a:gd name="T36" fmla="*/ 81 w 847"/>
                <a:gd name="T37" fmla="*/ 129 h 676"/>
                <a:gd name="T38" fmla="*/ 70 w 847"/>
                <a:gd name="T39" fmla="*/ 121 h 676"/>
                <a:gd name="T40" fmla="*/ 61 w 847"/>
                <a:gd name="T41" fmla="*/ 122 h 676"/>
                <a:gd name="T42" fmla="*/ 56 w 847"/>
                <a:gd name="T43" fmla="*/ 116 h 676"/>
                <a:gd name="T44" fmla="*/ 53 w 847"/>
                <a:gd name="T45" fmla="*/ 122 h 676"/>
                <a:gd name="T46" fmla="*/ 42 w 847"/>
                <a:gd name="T47" fmla="*/ 122 h 676"/>
                <a:gd name="T48" fmla="*/ 42 w 847"/>
                <a:gd name="T49" fmla="*/ 117 h 676"/>
                <a:gd name="T50" fmla="*/ 39 w 847"/>
                <a:gd name="T51" fmla="*/ 109 h 676"/>
                <a:gd name="T52" fmla="*/ 29 w 847"/>
                <a:gd name="T53" fmla="*/ 102 h 676"/>
                <a:gd name="T54" fmla="*/ 14 w 847"/>
                <a:gd name="T55" fmla="*/ 74 h 676"/>
                <a:gd name="T56" fmla="*/ 11 w 847"/>
                <a:gd name="T57" fmla="*/ 59 h 676"/>
                <a:gd name="T58" fmla="*/ 6 w 847"/>
                <a:gd name="T59" fmla="*/ 36 h 676"/>
                <a:gd name="T60" fmla="*/ 0 w 847"/>
                <a:gd name="T61" fmla="*/ 30 h 676"/>
                <a:gd name="T62" fmla="*/ 13 w 847"/>
                <a:gd name="T63" fmla="*/ 18 h 676"/>
                <a:gd name="T64" fmla="*/ 20 w 847"/>
                <a:gd name="T65" fmla="*/ 0 h 676"/>
                <a:gd name="T66" fmla="*/ 35 w 847"/>
                <a:gd name="T67" fmla="*/ 9 h 676"/>
                <a:gd name="T68" fmla="*/ 50 w 847"/>
                <a:gd name="T69" fmla="*/ 3 h 676"/>
                <a:gd name="T70" fmla="*/ 63 w 847"/>
                <a:gd name="T71" fmla="*/ 12 h 676"/>
                <a:gd name="T72" fmla="*/ 75 w 847"/>
                <a:gd name="T73" fmla="*/ 10 h 676"/>
                <a:gd name="T74" fmla="*/ 81 w 847"/>
                <a:gd name="T75" fmla="*/ 17 h 6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7" h="676">
                  <a:moveTo>
                    <a:pt x="470" y="88"/>
                  </a:moveTo>
                  <a:lnTo>
                    <a:pt x="488" y="82"/>
                  </a:lnTo>
                  <a:lnTo>
                    <a:pt x="502" y="84"/>
                  </a:lnTo>
                  <a:lnTo>
                    <a:pt x="520" y="97"/>
                  </a:lnTo>
                  <a:lnTo>
                    <a:pt x="549" y="84"/>
                  </a:lnTo>
                  <a:lnTo>
                    <a:pt x="561" y="84"/>
                  </a:lnTo>
                  <a:lnTo>
                    <a:pt x="576" y="96"/>
                  </a:lnTo>
                  <a:lnTo>
                    <a:pt x="625" y="85"/>
                  </a:lnTo>
                  <a:lnTo>
                    <a:pt x="648" y="89"/>
                  </a:lnTo>
                  <a:lnTo>
                    <a:pt x="652" y="77"/>
                  </a:lnTo>
                  <a:lnTo>
                    <a:pt x="667" y="76"/>
                  </a:lnTo>
                  <a:lnTo>
                    <a:pt x="682" y="73"/>
                  </a:lnTo>
                  <a:lnTo>
                    <a:pt x="697" y="85"/>
                  </a:lnTo>
                  <a:lnTo>
                    <a:pt x="732" y="168"/>
                  </a:lnTo>
                  <a:lnTo>
                    <a:pt x="780" y="178"/>
                  </a:lnTo>
                  <a:lnTo>
                    <a:pt x="794" y="216"/>
                  </a:lnTo>
                  <a:lnTo>
                    <a:pt x="818" y="222"/>
                  </a:lnTo>
                  <a:lnTo>
                    <a:pt x="817" y="261"/>
                  </a:lnTo>
                  <a:lnTo>
                    <a:pt x="801" y="281"/>
                  </a:lnTo>
                  <a:lnTo>
                    <a:pt x="806" y="346"/>
                  </a:lnTo>
                  <a:lnTo>
                    <a:pt x="846" y="355"/>
                  </a:lnTo>
                  <a:lnTo>
                    <a:pt x="847" y="373"/>
                  </a:lnTo>
                  <a:lnTo>
                    <a:pt x="812" y="415"/>
                  </a:lnTo>
                  <a:lnTo>
                    <a:pt x="793" y="454"/>
                  </a:lnTo>
                  <a:lnTo>
                    <a:pt x="794" y="508"/>
                  </a:lnTo>
                  <a:lnTo>
                    <a:pt x="645" y="534"/>
                  </a:lnTo>
                  <a:lnTo>
                    <a:pt x="649" y="573"/>
                  </a:lnTo>
                  <a:lnTo>
                    <a:pt x="642" y="605"/>
                  </a:lnTo>
                  <a:lnTo>
                    <a:pt x="618" y="634"/>
                  </a:lnTo>
                  <a:lnTo>
                    <a:pt x="559" y="665"/>
                  </a:lnTo>
                  <a:lnTo>
                    <a:pt x="553" y="648"/>
                  </a:lnTo>
                  <a:lnTo>
                    <a:pt x="524" y="655"/>
                  </a:lnTo>
                  <a:lnTo>
                    <a:pt x="507" y="676"/>
                  </a:lnTo>
                  <a:lnTo>
                    <a:pt x="472" y="660"/>
                  </a:lnTo>
                  <a:lnTo>
                    <a:pt x="430" y="671"/>
                  </a:lnTo>
                  <a:lnTo>
                    <a:pt x="411" y="663"/>
                  </a:lnTo>
                  <a:lnTo>
                    <a:pt x="446" y="625"/>
                  </a:lnTo>
                  <a:lnTo>
                    <a:pt x="439" y="600"/>
                  </a:lnTo>
                  <a:lnTo>
                    <a:pt x="399" y="580"/>
                  </a:lnTo>
                  <a:lnTo>
                    <a:pt x="381" y="556"/>
                  </a:lnTo>
                  <a:lnTo>
                    <a:pt x="357" y="549"/>
                  </a:lnTo>
                  <a:lnTo>
                    <a:pt x="332" y="559"/>
                  </a:lnTo>
                  <a:lnTo>
                    <a:pt x="321" y="538"/>
                  </a:lnTo>
                  <a:lnTo>
                    <a:pt x="306" y="537"/>
                  </a:lnTo>
                  <a:lnTo>
                    <a:pt x="303" y="553"/>
                  </a:lnTo>
                  <a:lnTo>
                    <a:pt x="289" y="562"/>
                  </a:lnTo>
                  <a:lnTo>
                    <a:pt x="261" y="570"/>
                  </a:lnTo>
                  <a:lnTo>
                    <a:pt x="232" y="564"/>
                  </a:lnTo>
                  <a:lnTo>
                    <a:pt x="211" y="559"/>
                  </a:lnTo>
                  <a:lnTo>
                    <a:pt x="228" y="541"/>
                  </a:lnTo>
                  <a:lnTo>
                    <a:pt x="226" y="523"/>
                  </a:lnTo>
                  <a:lnTo>
                    <a:pt x="213" y="501"/>
                  </a:lnTo>
                  <a:lnTo>
                    <a:pt x="198" y="487"/>
                  </a:lnTo>
                  <a:lnTo>
                    <a:pt x="158" y="469"/>
                  </a:lnTo>
                  <a:lnTo>
                    <a:pt x="132" y="399"/>
                  </a:lnTo>
                  <a:lnTo>
                    <a:pt x="74" y="336"/>
                  </a:lnTo>
                  <a:lnTo>
                    <a:pt x="76" y="286"/>
                  </a:lnTo>
                  <a:lnTo>
                    <a:pt x="60" y="273"/>
                  </a:lnTo>
                  <a:lnTo>
                    <a:pt x="63" y="219"/>
                  </a:lnTo>
                  <a:lnTo>
                    <a:pt x="32" y="169"/>
                  </a:lnTo>
                  <a:lnTo>
                    <a:pt x="32" y="147"/>
                  </a:lnTo>
                  <a:lnTo>
                    <a:pt x="0" y="139"/>
                  </a:lnTo>
                  <a:lnTo>
                    <a:pt x="2" y="113"/>
                  </a:lnTo>
                  <a:lnTo>
                    <a:pt x="68" y="82"/>
                  </a:lnTo>
                  <a:lnTo>
                    <a:pt x="94" y="64"/>
                  </a:lnTo>
                  <a:lnTo>
                    <a:pt x="110" y="0"/>
                  </a:lnTo>
                  <a:lnTo>
                    <a:pt x="176" y="40"/>
                  </a:lnTo>
                  <a:lnTo>
                    <a:pt x="196" y="40"/>
                  </a:lnTo>
                  <a:lnTo>
                    <a:pt x="250" y="22"/>
                  </a:lnTo>
                  <a:lnTo>
                    <a:pt x="278" y="16"/>
                  </a:lnTo>
                  <a:lnTo>
                    <a:pt x="313" y="57"/>
                  </a:lnTo>
                  <a:lnTo>
                    <a:pt x="342" y="52"/>
                  </a:lnTo>
                  <a:lnTo>
                    <a:pt x="352" y="33"/>
                  </a:lnTo>
                  <a:lnTo>
                    <a:pt x="411" y="49"/>
                  </a:lnTo>
                  <a:lnTo>
                    <a:pt x="429" y="70"/>
                  </a:lnTo>
                  <a:lnTo>
                    <a:pt x="445" y="79"/>
                  </a:lnTo>
                  <a:lnTo>
                    <a:pt x="470" y="88"/>
                  </a:lnTo>
                  <a:close/>
                </a:path>
              </a:pathLst>
            </a:custGeom>
            <a:solidFill>
              <a:srgbClr val="EAEAEA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Freeform 401"/>
            <p:cNvSpPr>
              <a:spLocks/>
            </p:cNvSpPr>
            <p:nvPr/>
          </p:nvSpPr>
          <p:spPr bwMode="auto">
            <a:xfrm>
              <a:off x="2785" y="1722"/>
              <a:ext cx="757" cy="1210"/>
            </a:xfrm>
            <a:custGeom>
              <a:avLst/>
              <a:gdLst>
                <a:gd name="T0" fmla="*/ 113 w 1002"/>
                <a:gd name="T1" fmla="*/ 135 h 1550"/>
                <a:gd name="T2" fmla="*/ 119 w 1002"/>
                <a:gd name="T3" fmla="*/ 160 h 1550"/>
                <a:gd name="T4" fmla="*/ 112 w 1002"/>
                <a:gd name="T5" fmla="*/ 171 h 1550"/>
                <a:gd name="T6" fmla="*/ 118 w 1002"/>
                <a:gd name="T7" fmla="*/ 194 h 1550"/>
                <a:gd name="T8" fmla="*/ 139 w 1002"/>
                <a:gd name="T9" fmla="*/ 225 h 1550"/>
                <a:gd name="T10" fmla="*/ 150 w 1002"/>
                <a:gd name="T11" fmla="*/ 243 h 1550"/>
                <a:gd name="T12" fmla="*/ 168 w 1002"/>
                <a:gd name="T13" fmla="*/ 262 h 1550"/>
                <a:gd name="T14" fmla="*/ 171 w 1002"/>
                <a:gd name="T15" fmla="*/ 272 h 1550"/>
                <a:gd name="T16" fmla="*/ 180 w 1002"/>
                <a:gd name="T17" fmla="*/ 298 h 1550"/>
                <a:gd name="T18" fmla="*/ 186 w 1002"/>
                <a:gd name="T19" fmla="*/ 307 h 1550"/>
                <a:gd name="T20" fmla="*/ 172 w 1002"/>
                <a:gd name="T21" fmla="*/ 318 h 1550"/>
                <a:gd name="T22" fmla="*/ 166 w 1002"/>
                <a:gd name="T23" fmla="*/ 337 h 1550"/>
                <a:gd name="T24" fmla="*/ 153 w 1002"/>
                <a:gd name="T25" fmla="*/ 337 h 1550"/>
                <a:gd name="T26" fmla="*/ 142 w 1002"/>
                <a:gd name="T27" fmla="*/ 351 h 1550"/>
                <a:gd name="T28" fmla="*/ 127 w 1002"/>
                <a:gd name="T29" fmla="*/ 340 h 1550"/>
                <a:gd name="T30" fmla="*/ 116 w 1002"/>
                <a:gd name="T31" fmla="*/ 326 h 1550"/>
                <a:gd name="T32" fmla="*/ 110 w 1002"/>
                <a:gd name="T33" fmla="*/ 307 h 1550"/>
                <a:gd name="T34" fmla="*/ 105 w 1002"/>
                <a:gd name="T35" fmla="*/ 296 h 1550"/>
                <a:gd name="T36" fmla="*/ 89 w 1002"/>
                <a:gd name="T37" fmla="*/ 295 h 1550"/>
                <a:gd name="T38" fmla="*/ 71 w 1002"/>
                <a:gd name="T39" fmla="*/ 303 h 1550"/>
                <a:gd name="T40" fmla="*/ 62 w 1002"/>
                <a:gd name="T41" fmla="*/ 302 h 1550"/>
                <a:gd name="T42" fmla="*/ 38 w 1002"/>
                <a:gd name="T43" fmla="*/ 307 h 1550"/>
                <a:gd name="T44" fmla="*/ 33 w 1002"/>
                <a:gd name="T45" fmla="*/ 290 h 1550"/>
                <a:gd name="T46" fmla="*/ 18 w 1002"/>
                <a:gd name="T47" fmla="*/ 272 h 1550"/>
                <a:gd name="T48" fmla="*/ 9 w 1002"/>
                <a:gd name="T49" fmla="*/ 251 h 1550"/>
                <a:gd name="T50" fmla="*/ 0 w 1002"/>
                <a:gd name="T51" fmla="*/ 233 h 1550"/>
                <a:gd name="T52" fmla="*/ 10 w 1002"/>
                <a:gd name="T53" fmla="*/ 210 h 1550"/>
                <a:gd name="T54" fmla="*/ 5 w 1002"/>
                <a:gd name="T55" fmla="*/ 189 h 1550"/>
                <a:gd name="T56" fmla="*/ 11 w 1002"/>
                <a:gd name="T57" fmla="*/ 170 h 1550"/>
                <a:gd name="T58" fmla="*/ 15 w 1002"/>
                <a:gd name="T59" fmla="*/ 155 h 1550"/>
                <a:gd name="T60" fmla="*/ 20 w 1002"/>
                <a:gd name="T61" fmla="*/ 137 h 1550"/>
                <a:gd name="T62" fmla="*/ 18 w 1002"/>
                <a:gd name="T63" fmla="*/ 131 h 1550"/>
                <a:gd name="T64" fmla="*/ 25 w 1002"/>
                <a:gd name="T65" fmla="*/ 112 h 1550"/>
                <a:gd name="T66" fmla="*/ 39 w 1002"/>
                <a:gd name="T67" fmla="*/ 106 h 1550"/>
                <a:gd name="T68" fmla="*/ 48 w 1002"/>
                <a:gd name="T69" fmla="*/ 95 h 1550"/>
                <a:gd name="T70" fmla="*/ 43 w 1002"/>
                <a:gd name="T71" fmla="*/ 79 h 1550"/>
                <a:gd name="T72" fmla="*/ 52 w 1002"/>
                <a:gd name="T73" fmla="*/ 71 h 1550"/>
                <a:gd name="T74" fmla="*/ 58 w 1002"/>
                <a:gd name="T75" fmla="*/ 49 h 1550"/>
                <a:gd name="T76" fmla="*/ 60 w 1002"/>
                <a:gd name="T77" fmla="*/ 37 h 1550"/>
                <a:gd name="T78" fmla="*/ 64 w 1002"/>
                <a:gd name="T79" fmla="*/ 29 h 1550"/>
                <a:gd name="T80" fmla="*/ 86 w 1002"/>
                <a:gd name="T81" fmla="*/ 24 h 1550"/>
                <a:gd name="T82" fmla="*/ 90 w 1002"/>
                <a:gd name="T83" fmla="*/ 20 h 1550"/>
                <a:gd name="T84" fmla="*/ 91 w 1002"/>
                <a:gd name="T85" fmla="*/ 9 h 1550"/>
                <a:gd name="T86" fmla="*/ 99 w 1002"/>
                <a:gd name="T87" fmla="*/ 0 h 1550"/>
                <a:gd name="T88" fmla="*/ 102 w 1002"/>
                <a:gd name="T89" fmla="*/ 5 h 1550"/>
                <a:gd name="T90" fmla="*/ 101 w 1002"/>
                <a:gd name="T91" fmla="*/ 8 h 1550"/>
                <a:gd name="T92" fmla="*/ 99 w 1002"/>
                <a:gd name="T93" fmla="*/ 12 h 1550"/>
                <a:gd name="T94" fmla="*/ 98 w 1002"/>
                <a:gd name="T95" fmla="*/ 25 h 1550"/>
                <a:gd name="T96" fmla="*/ 101 w 1002"/>
                <a:gd name="T97" fmla="*/ 29 h 1550"/>
                <a:gd name="T98" fmla="*/ 104 w 1002"/>
                <a:gd name="T99" fmla="*/ 36 h 1550"/>
                <a:gd name="T100" fmla="*/ 104 w 1002"/>
                <a:gd name="T101" fmla="*/ 47 h 1550"/>
                <a:gd name="T102" fmla="*/ 110 w 1002"/>
                <a:gd name="T103" fmla="*/ 49 h 1550"/>
                <a:gd name="T104" fmla="*/ 118 w 1002"/>
                <a:gd name="T105" fmla="*/ 54 h 1550"/>
                <a:gd name="T106" fmla="*/ 122 w 1002"/>
                <a:gd name="T107" fmla="*/ 59 h 1550"/>
                <a:gd name="T108" fmla="*/ 125 w 1002"/>
                <a:gd name="T109" fmla="*/ 60 h 1550"/>
                <a:gd name="T110" fmla="*/ 131 w 1002"/>
                <a:gd name="T111" fmla="*/ 66 h 1550"/>
                <a:gd name="T112" fmla="*/ 138 w 1002"/>
                <a:gd name="T113" fmla="*/ 70 h 1550"/>
                <a:gd name="T114" fmla="*/ 139 w 1002"/>
                <a:gd name="T115" fmla="*/ 74 h 1550"/>
                <a:gd name="T116" fmla="*/ 134 w 1002"/>
                <a:gd name="T117" fmla="*/ 83 h 1550"/>
                <a:gd name="T118" fmla="*/ 124 w 1002"/>
                <a:gd name="T119" fmla="*/ 105 h 1550"/>
                <a:gd name="T120" fmla="*/ 122 w 1002"/>
                <a:gd name="T121" fmla="*/ 119 h 15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2" h="1550">
                  <a:moveTo>
                    <a:pt x="619" y="555"/>
                  </a:moveTo>
                  <a:lnTo>
                    <a:pt x="624" y="577"/>
                  </a:lnTo>
                  <a:lnTo>
                    <a:pt x="605" y="598"/>
                  </a:lnTo>
                  <a:lnTo>
                    <a:pt x="621" y="624"/>
                  </a:lnTo>
                  <a:lnTo>
                    <a:pt x="641" y="685"/>
                  </a:lnTo>
                  <a:lnTo>
                    <a:pt x="643" y="710"/>
                  </a:lnTo>
                  <a:lnTo>
                    <a:pt x="625" y="710"/>
                  </a:lnTo>
                  <a:lnTo>
                    <a:pt x="621" y="739"/>
                  </a:lnTo>
                  <a:lnTo>
                    <a:pt x="602" y="756"/>
                  </a:lnTo>
                  <a:lnTo>
                    <a:pt x="591" y="783"/>
                  </a:lnTo>
                  <a:lnTo>
                    <a:pt x="591" y="820"/>
                  </a:lnTo>
                  <a:lnTo>
                    <a:pt x="633" y="854"/>
                  </a:lnTo>
                  <a:lnTo>
                    <a:pt x="639" y="890"/>
                  </a:lnTo>
                  <a:lnTo>
                    <a:pt x="644" y="927"/>
                  </a:lnTo>
                  <a:lnTo>
                    <a:pt x="744" y="994"/>
                  </a:lnTo>
                  <a:lnTo>
                    <a:pt x="785" y="1008"/>
                  </a:lnTo>
                  <a:lnTo>
                    <a:pt x="829" y="1053"/>
                  </a:lnTo>
                  <a:lnTo>
                    <a:pt x="806" y="1071"/>
                  </a:lnTo>
                  <a:lnTo>
                    <a:pt x="816" y="1094"/>
                  </a:lnTo>
                  <a:lnTo>
                    <a:pt x="864" y="1112"/>
                  </a:lnTo>
                  <a:lnTo>
                    <a:pt x="903" y="1154"/>
                  </a:lnTo>
                  <a:lnTo>
                    <a:pt x="933" y="1170"/>
                  </a:lnTo>
                  <a:lnTo>
                    <a:pt x="938" y="1185"/>
                  </a:lnTo>
                  <a:lnTo>
                    <a:pt x="923" y="1204"/>
                  </a:lnTo>
                  <a:lnTo>
                    <a:pt x="911" y="1245"/>
                  </a:lnTo>
                  <a:lnTo>
                    <a:pt x="965" y="1279"/>
                  </a:lnTo>
                  <a:lnTo>
                    <a:pt x="967" y="1316"/>
                  </a:lnTo>
                  <a:lnTo>
                    <a:pt x="981" y="1322"/>
                  </a:lnTo>
                  <a:lnTo>
                    <a:pt x="985" y="1342"/>
                  </a:lnTo>
                  <a:lnTo>
                    <a:pt x="1002" y="1354"/>
                  </a:lnTo>
                  <a:lnTo>
                    <a:pt x="974" y="1382"/>
                  </a:lnTo>
                  <a:lnTo>
                    <a:pt x="949" y="1398"/>
                  </a:lnTo>
                  <a:lnTo>
                    <a:pt x="927" y="1405"/>
                  </a:lnTo>
                  <a:lnTo>
                    <a:pt x="932" y="1466"/>
                  </a:lnTo>
                  <a:lnTo>
                    <a:pt x="920" y="1489"/>
                  </a:lnTo>
                  <a:lnTo>
                    <a:pt x="894" y="1494"/>
                  </a:lnTo>
                  <a:lnTo>
                    <a:pt x="883" y="1476"/>
                  </a:lnTo>
                  <a:lnTo>
                    <a:pt x="861" y="1490"/>
                  </a:lnTo>
                  <a:lnTo>
                    <a:pt x="825" y="1492"/>
                  </a:lnTo>
                  <a:lnTo>
                    <a:pt x="815" y="1508"/>
                  </a:lnTo>
                  <a:lnTo>
                    <a:pt x="819" y="1527"/>
                  </a:lnTo>
                  <a:lnTo>
                    <a:pt x="762" y="1550"/>
                  </a:lnTo>
                  <a:lnTo>
                    <a:pt x="756" y="1528"/>
                  </a:lnTo>
                  <a:lnTo>
                    <a:pt x="726" y="1497"/>
                  </a:lnTo>
                  <a:lnTo>
                    <a:pt x="686" y="1500"/>
                  </a:lnTo>
                  <a:lnTo>
                    <a:pt x="679" y="1484"/>
                  </a:lnTo>
                  <a:lnTo>
                    <a:pt x="649" y="1480"/>
                  </a:lnTo>
                  <a:lnTo>
                    <a:pt x="626" y="1442"/>
                  </a:lnTo>
                  <a:lnTo>
                    <a:pt x="636" y="1432"/>
                  </a:lnTo>
                  <a:lnTo>
                    <a:pt x="633" y="1405"/>
                  </a:lnTo>
                  <a:lnTo>
                    <a:pt x="590" y="1359"/>
                  </a:lnTo>
                  <a:lnTo>
                    <a:pt x="587" y="1330"/>
                  </a:lnTo>
                  <a:lnTo>
                    <a:pt x="564" y="1320"/>
                  </a:lnTo>
                  <a:lnTo>
                    <a:pt x="567" y="1304"/>
                  </a:lnTo>
                  <a:lnTo>
                    <a:pt x="531" y="1300"/>
                  </a:lnTo>
                  <a:lnTo>
                    <a:pt x="495" y="1292"/>
                  </a:lnTo>
                  <a:lnTo>
                    <a:pt x="480" y="1303"/>
                  </a:lnTo>
                  <a:lnTo>
                    <a:pt x="469" y="1329"/>
                  </a:lnTo>
                  <a:lnTo>
                    <a:pt x="407" y="1329"/>
                  </a:lnTo>
                  <a:lnTo>
                    <a:pt x="385" y="1339"/>
                  </a:lnTo>
                  <a:lnTo>
                    <a:pt x="363" y="1344"/>
                  </a:lnTo>
                  <a:lnTo>
                    <a:pt x="347" y="1353"/>
                  </a:lnTo>
                  <a:lnTo>
                    <a:pt x="331" y="1334"/>
                  </a:lnTo>
                  <a:lnTo>
                    <a:pt x="296" y="1354"/>
                  </a:lnTo>
                  <a:lnTo>
                    <a:pt x="239" y="1350"/>
                  </a:lnTo>
                  <a:lnTo>
                    <a:pt x="201" y="1357"/>
                  </a:lnTo>
                  <a:lnTo>
                    <a:pt x="215" y="1320"/>
                  </a:lnTo>
                  <a:lnTo>
                    <a:pt x="186" y="1324"/>
                  </a:lnTo>
                  <a:lnTo>
                    <a:pt x="179" y="1281"/>
                  </a:lnTo>
                  <a:lnTo>
                    <a:pt x="147" y="1222"/>
                  </a:lnTo>
                  <a:lnTo>
                    <a:pt x="119" y="1227"/>
                  </a:lnTo>
                  <a:lnTo>
                    <a:pt x="101" y="1203"/>
                  </a:lnTo>
                  <a:lnTo>
                    <a:pt x="79" y="1200"/>
                  </a:lnTo>
                  <a:lnTo>
                    <a:pt x="90" y="1141"/>
                  </a:lnTo>
                  <a:lnTo>
                    <a:pt x="49" y="1106"/>
                  </a:lnTo>
                  <a:lnTo>
                    <a:pt x="14" y="1101"/>
                  </a:lnTo>
                  <a:lnTo>
                    <a:pt x="1" y="1081"/>
                  </a:lnTo>
                  <a:lnTo>
                    <a:pt x="0" y="1027"/>
                  </a:lnTo>
                  <a:lnTo>
                    <a:pt x="19" y="988"/>
                  </a:lnTo>
                  <a:lnTo>
                    <a:pt x="54" y="946"/>
                  </a:lnTo>
                  <a:lnTo>
                    <a:pt x="53" y="928"/>
                  </a:lnTo>
                  <a:lnTo>
                    <a:pt x="13" y="919"/>
                  </a:lnTo>
                  <a:lnTo>
                    <a:pt x="8" y="854"/>
                  </a:lnTo>
                  <a:lnTo>
                    <a:pt x="24" y="834"/>
                  </a:lnTo>
                  <a:lnTo>
                    <a:pt x="25" y="795"/>
                  </a:lnTo>
                  <a:lnTo>
                    <a:pt x="33" y="772"/>
                  </a:lnTo>
                  <a:lnTo>
                    <a:pt x="62" y="753"/>
                  </a:lnTo>
                  <a:lnTo>
                    <a:pt x="91" y="720"/>
                  </a:lnTo>
                  <a:lnTo>
                    <a:pt x="93" y="693"/>
                  </a:lnTo>
                  <a:lnTo>
                    <a:pt x="79" y="682"/>
                  </a:lnTo>
                  <a:lnTo>
                    <a:pt x="89" y="650"/>
                  </a:lnTo>
                  <a:lnTo>
                    <a:pt x="84" y="621"/>
                  </a:lnTo>
                  <a:lnTo>
                    <a:pt x="103" y="609"/>
                  </a:lnTo>
                  <a:lnTo>
                    <a:pt x="129" y="618"/>
                  </a:lnTo>
                  <a:lnTo>
                    <a:pt x="135" y="607"/>
                  </a:lnTo>
                  <a:lnTo>
                    <a:pt x="98" y="579"/>
                  </a:lnTo>
                  <a:lnTo>
                    <a:pt x="108" y="552"/>
                  </a:lnTo>
                  <a:lnTo>
                    <a:pt x="98" y="524"/>
                  </a:lnTo>
                  <a:lnTo>
                    <a:pt x="135" y="500"/>
                  </a:lnTo>
                  <a:lnTo>
                    <a:pt x="157" y="506"/>
                  </a:lnTo>
                  <a:lnTo>
                    <a:pt x="181" y="475"/>
                  </a:lnTo>
                  <a:lnTo>
                    <a:pt x="210" y="470"/>
                  </a:lnTo>
                  <a:lnTo>
                    <a:pt x="257" y="507"/>
                  </a:lnTo>
                  <a:lnTo>
                    <a:pt x="263" y="460"/>
                  </a:lnTo>
                  <a:lnTo>
                    <a:pt x="263" y="420"/>
                  </a:lnTo>
                  <a:lnTo>
                    <a:pt x="254" y="393"/>
                  </a:lnTo>
                  <a:lnTo>
                    <a:pt x="260" y="363"/>
                  </a:lnTo>
                  <a:lnTo>
                    <a:pt x="231" y="350"/>
                  </a:lnTo>
                  <a:lnTo>
                    <a:pt x="230" y="337"/>
                  </a:lnTo>
                  <a:lnTo>
                    <a:pt x="242" y="325"/>
                  </a:lnTo>
                  <a:lnTo>
                    <a:pt x="278" y="314"/>
                  </a:lnTo>
                  <a:lnTo>
                    <a:pt x="296" y="283"/>
                  </a:lnTo>
                  <a:lnTo>
                    <a:pt x="323" y="244"/>
                  </a:lnTo>
                  <a:lnTo>
                    <a:pt x="314" y="219"/>
                  </a:lnTo>
                  <a:lnTo>
                    <a:pt x="315" y="202"/>
                  </a:lnTo>
                  <a:lnTo>
                    <a:pt x="321" y="186"/>
                  </a:lnTo>
                  <a:lnTo>
                    <a:pt x="323" y="163"/>
                  </a:lnTo>
                  <a:lnTo>
                    <a:pt x="313" y="127"/>
                  </a:lnTo>
                  <a:lnTo>
                    <a:pt x="333" y="120"/>
                  </a:lnTo>
                  <a:lnTo>
                    <a:pt x="350" y="128"/>
                  </a:lnTo>
                  <a:lnTo>
                    <a:pt x="396" y="136"/>
                  </a:lnTo>
                  <a:lnTo>
                    <a:pt x="451" y="108"/>
                  </a:lnTo>
                  <a:lnTo>
                    <a:pt x="465" y="106"/>
                  </a:lnTo>
                  <a:lnTo>
                    <a:pt x="474" y="102"/>
                  </a:lnTo>
                  <a:lnTo>
                    <a:pt x="483" y="102"/>
                  </a:lnTo>
                  <a:lnTo>
                    <a:pt x="482" y="85"/>
                  </a:lnTo>
                  <a:lnTo>
                    <a:pt x="487" y="74"/>
                  </a:lnTo>
                  <a:lnTo>
                    <a:pt x="489" y="46"/>
                  </a:lnTo>
                  <a:lnTo>
                    <a:pt x="492" y="38"/>
                  </a:lnTo>
                  <a:lnTo>
                    <a:pt x="506" y="31"/>
                  </a:lnTo>
                  <a:lnTo>
                    <a:pt x="509" y="21"/>
                  </a:lnTo>
                  <a:lnTo>
                    <a:pt x="535" y="0"/>
                  </a:lnTo>
                  <a:lnTo>
                    <a:pt x="554" y="4"/>
                  </a:lnTo>
                  <a:lnTo>
                    <a:pt x="561" y="12"/>
                  </a:lnTo>
                  <a:lnTo>
                    <a:pt x="551" y="26"/>
                  </a:lnTo>
                  <a:lnTo>
                    <a:pt x="553" y="36"/>
                  </a:lnTo>
                  <a:lnTo>
                    <a:pt x="549" y="39"/>
                  </a:lnTo>
                  <a:lnTo>
                    <a:pt x="546" y="36"/>
                  </a:lnTo>
                  <a:lnTo>
                    <a:pt x="541" y="39"/>
                  </a:lnTo>
                  <a:lnTo>
                    <a:pt x="541" y="56"/>
                  </a:lnTo>
                  <a:lnTo>
                    <a:pt x="533" y="58"/>
                  </a:lnTo>
                  <a:lnTo>
                    <a:pt x="543" y="72"/>
                  </a:lnTo>
                  <a:lnTo>
                    <a:pt x="535" y="81"/>
                  </a:lnTo>
                  <a:lnTo>
                    <a:pt x="530" y="108"/>
                  </a:lnTo>
                  <a:lnTo>
                    <a:pt x="524" y="109"/>
                  </a:lnTo>
                  <a:lnTo>
                    <a:pt x="524" y="121"/>
                  </a:lnTo>
                  <a:lnTo>
                    <a:pt x="546" y="127"/>
                  </a:lnTo>
                  <a:lnTo>
                    <a:pt x="551" y="138"/>
                  </a:lnTo>
                  <a:lnTo>
                    <a:pt x="559" y="144"/>
                  </a:lnTo>
                  <a:lnTo>
                    <a:pt x="561" y="159"/>
                  </a:lnTo>
                  <a:lnTo>
                    <a:pt x="553" y="177"/>
                  </a:lnTo>
                  <a:lnTo>
                    <a:pt x="547" y="177"/>
                  </a:lnTo>
                  <a:lnTo>
                    <a:pt x="560" y="207"/>
                  </a:lnTo>
                  <a:lnTo>
                    <a:pt x="552" y="224"/>
                  </a:lnTo>
                  <a:lnTo>
                    <a:pt x="581" y="226"/>
                  </a:lnTo>
                  <a:lnTo>
                    <a:pt x="589" y="219"/>
                  </a:lnTo>
                  <a:lnTo>
                    <a:pt x="607" y="218"/>
                  </a:lnTo>
                  <a:lnTo>
                    <a:pt x="612" y="229"/>
                  </a:lnTo>
                  <a:lnTo>
                    <a:pt x="633" y="238"/>
                  </a:lnTo>
                  <a:lnTo>
                    <a:pt x="635" y="242"/>
                  </a:lnTo>
                  <a:lnTo>
                    <a:pt x="644" y="238"/>
                  </a:lnTo>
                  <a:lnTo>
                    <a:pt x="657" y="258"/>
                  </a:lnTo>
                  <a:lnTo>
                    <a:pt x="660" y="271"/>
                  </a:lnTo>
                  <a:lnTo>
                    <a:pt x="666" y="273"/>
                  </a:lnTo>
                  <a:lnTo>
                    <a:pt x="671" y="268"/>
                  </a:lnTo>
                  <a:lnTo>
                    <a:pt x="674" y="270"/>
                  </a:lnTo>
                  <a:lnTo>
                    <a:pt x="675" y="284"/>
                  </a:lnTo>
                  <a:lnTo>
                    <a:pt x="708" y="288"/>
                  </a:lnTo>
                  <a:lnTo>
                    <a:pt x="711" y="285"/>
                  </a:lnTo>
                  <a:lnTo>
                    <a:pt x="721" y="288"/>
                  </a:lnTo>
                  <a:lnTo>
                    <a:pt x="743" y="309"/>
                  </a:lnTo>
                  <a:lnTo>
                    <a:pt x="731" y="322"/>
                  </a:lnTo>
                  <a:lnTo>
                    <a:pt x="734" y="333"/>
                  </a:lnTo>
                  <a:lnTo>
                    <a:pt x="745" y="328"/>
                  </a:lnTo>
                  <a:lnTo>
                    <a:pt x="749" y="330"/>
                  </a:lnTo>
                  <a:lnTo>
                    <a:pt x="740" y="361"/>
                  </a:lnTo>
                  <a:lnTo>
                    <a:pt x="722" y="366"/>
                  </a:lnTo>
                  <a:lnTo>
                    <a:pt x="678" y="342"/>
                  </a:lnTo>
                  <a:lnTo>
                    <a:pt x="660" y="408"/>
                  </a:lnTo>
                  <a:lnTo>
                    <a:pt x="666" y="465"/>
                  </a:lnTo>
                  <a:lnTo>
                    <a:pt x="651" y="490"/>
                  </a:lnTo>
                  <a:lnTo>
                    <a:pt x="649" y="506"/>
                  </a:lnTo>
                  <a:lnTo>
                    <a:pt x="654" y="529"/>
                  </a:lnTo>
                  <a:lnTo>
                    <a:pt x="632" y="541"/>
                  </a:lnTo>
                  <a:lnTo>
                    <a:pt x="619" y="555"/>
                  </a:lnTo>
                  <a:close/>
                </a:path>
              </a:pathLst>
            </a:custGeom>
            <a:solidFill>
              <a:srgbClr val="FFC1B3"/>
            </a:solidFill>
            <a:ln w="16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Freeform 402"/>
            <p:cNvSpPr>
              <a:spLocks/>
            </p:cNvSpPr>
            <p:nvPr/>
          </p:nvSpPr>
          <p:spPr bwMode="auto">
            <a:xfrm>
              <a:off x="2186" y="1635"/>
              <a:ext cx="844" cy="707"/>
            </a:xfrm>
            <a:custGeom>
              <a:avLst/>
              <a:gdLst>
                <a:gd name="T0" fmla="*/ 115 w 1119"/>
                <a:gd name="T1" fmla="*/ 41 h 907"/>
                <a:gd name="T2" fmla="*/ 97 w 1119"/>
                <a:gd name="T3" fmla="*/ 40 h 907"/>
                <a:gd name="T4" fmla="*/ 91 w 1119"/>
                <a:gd name="T5" fmla="*/ 37 h 907"/>
                <a:gd name="T6" fmla="*/ 74 w 1119"/>
                <a:gd name="T7" fmla="*/ 36 h 907"/>
                <a:gd name="T8" fmla="*/ 76 w 1119"/>
                <a:gd name="T9" fmla="*/ 18 h 907"/>
                <a:gd name="T10" fmla="*/ 62 w 1119"/>
                <a:gd name="T11" fmla="*/ 19 h 907"/>
                <a:gd name="T12" fmla="*/ 48 w 1119"/>
                <a:gd name="T13" fmla="*/ 12 h 907"/>
                <a:gd name="T14" fmla="*/ 36 w 1119"/>
                <a:gd name="T15" fmla="*/ 4 h 907"/>
                <a:gd name="T16" fmla="*/ 13 w 1119"/>
                <a:gd name="T17" fmla="*/ 0 h 907"/>
                <a:gd name="T18" fmla="*/ 15 w 1119"/>
                <a:gd name="T19" fmla="*/ 15 h 907"/>
                <a:gd name="T20" fmla="*/ 20 w 1119"/>
                <a:gd name="T21" fmla="*/ 26 h 907"/>
                <a:gd name="T22" fmla="*/ 8 w 1119"/>
                <a:gd name="T23" fmla="*/ 28 h 907"/>
                <a:gd name="T24" fmla="*/ 20 w 1119"/>
                <a:gd name="T25" fmla="*/ 58 h 907"/>
                <a:gd name="T26" fmla="*/ 26 w 1119"/>
                <a:gd name="T27" fmla="*/ 84 h 907"/>
                <a:gd name="T28" fmla="*/ 23 w 1119"/>
                <a:gd name="T29" fmla="*/ 101 h 907"/>
                <a:gd name="T30" fmla="*/ 27 w 1119"/>
                <a:gd name="T31" fmla="*/ 118 h 907"/>
                <a:gd name="T32" fmla="*/ 31 w 1119"/>
                <a:gd name="T33" fmla="*/ 150 h 907"/>
                <a:gd name="T34" fmla="*/ 20 w 1119"/>
                <a:gd name="T35" fmla="*/ 154 h 907"/>
                <a:gd name="T36" fmla="*/ 47 w 1119"/>
                <a:gd name="T37" fmla="*/ 158 h 907"/>
                <a:gd name="T38" fmla="*/ 63 w 1119"/>
                <a:gd name="T39" fmla="*/ 164 h 907"/>
                <a:gd name="T40" fmla="*/ 80 w 1119"/>
                <a:gd name="T41" fmla="*/ 169 h 907"/>
                <a:gd name="T42" fmla="*/ 90 w 1119"/>
                <a:gd name="T43" fmla="*/ 172 h 907"/>
                <a:gd name="T44" fmla="*/ 102 w 1119"/>
                <a:gd name="T45" fmla="*/ 172 h 907"/>
                <a:gd name="T46" fmla="*/ 116 w 1119"/>
                <a:gd name="T47" fmla="*/ 173 h 907"/>
                <a:gd name="T48" fmla="*/ 123 w 1119"/>
                <a:gd name="T49" fmla="*/ 171 h 907"/>
                <a:gd name="T50" fmla="*/ 136 w 1119"/>
                <a:gd name="T51" fmla="*/ 192 h 907"/>
                <a:gd name="T52" fmla="*/ 151 w 1119"/>
                <a:gd name="T53" fmla="*/ 203 h 907"/>
                <a:gd name="T54" fmla="*/ 163 w 1119"/>
                <a:gd name="T55" fmla="*/ 186 h 907"/>
                <a:gd name="T56" fmla="*/ 163 w 1119"/>
                <a:gd name="T57" fmla="*/ 171 h 907"/>
                <a:gd name="T58" fmla="*/ 170 w 1119"/>
                <a:gd name="T59" fmla="*/ 164 h 907"/>
                <a:gd name="T60" fmla="*/ 167 w 1119"/>
                <a:gd name="T61" fmla="*/ 150 h 907"/>
                <a:gd name="T62" fmla="*/ 175 w 1119"/>
                <a:gd name="T63" fmla="*/ 139 h 907"/>
                <a:gd name="T64" fmla="*/ 194 w 1119"/>
                <a:gd name="T65" fmla="*/ 139 h 907"/>
                <a:gd name="T66" fmla="*/ 193 w 1119"/>
                <a:gd name="T67" fmla="*/ 113 h 907"/>
                <a:gd name="T68" fmla="*/ 189 w 1119"/>
                <a:gd name="T69" fmla="*/ 101 h 907"/>
                <a:gd name="T70" fmla="*/ 201 w 1119"/>
                <a:gd name="T71" fmla="*/ 89 h 907"/>
                <a:gd name="T72" fmla="*/ 205 w 1119"/>
                <a:gd name="T73" fmla="*/ 70 h 907"/>
                <a:gd name="T74" fmla="*/ 204 w 1119"/>
                <a:gd name="T75" fmla="*/ 54 h 907"/>
                <a:gd name="T76" fmla="*/ 198 w 1119"/>
                <a:gd name="T77" fmla="*/ 51 h 907"/>
                <a:gd name="T78" fmla="*/ 187 w 1119"/>
                <a:gd name="T79" fmla="*/ 48 h 907"/>
                <a:gd name="T80" fmla="*/ 173 w 1119"/>
                <a:gd name="T81" fmla="*/ 41 h 907"/>
                <a:gd name="T82" fmla="*/ 155 w 1119"/>
                <a:gd name="T83" fmla="*/ 41 h 907"/>
                <a:gd name="T84" fmla="*/ 138 w 1119"/>
                <a:gd name="T85" fmla="*/ 48 h 9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9" h="907">
                  <a:moveTo>
                    <a:pt x="694" y="206"/>
                  </a:moveTo>
                  <a:lnTo>
                    <a:pt x="661" y="188"/>
                  </a:lnTo>
                  <a:lnTo>
                    <a:pt x="622" y="184"/>
                  </a:lnTo>
                  <a:lnTo>
                    <a:pt x="579" y="193"/>
                  </a:lnTo>
                  <a:lnTo>
                    <a:pt x="544" y="187"/>
                  </a:lnTo>
                  <a:lnTo>
                    <a:pt x="528" y="176"/>
                  </a:lnTo>
                  <a:lnTo>
                    <a:pt x="535" y="156"/>
                  </a:lnTo>
                  <a:lnTo>
                    <a:pt x="525" y="149"/>
                  </a:lnTo>
                  <a:lnTo>
                    <a:pt x="498" y="163"/>
                  </a:lnTo>
                  <a:lnTo>
                    <a:pt x="471" y="144"/>
                  </a:lnTo>
                  <a:lnTo>
                    <a:pt x="448" y="137"/>
                  </a:lnTo>
                  <a:lnTo>
                    <a:pt x="400" y="161"/>
                  </a:lnTo>
                  <a:lnTo>
                    <a:pt x="391" y="132"/>
                  </a:lnTo>
                  <a:lnTo>
                    <a:pt x="426" y="96"/>
                  </a:lnTo>
                  <a:lnTo>
                    <a:pt x="415" y="77"/>
                  </a:lnTo>
                  <a:lnTo>
                    <a:pt x="396" y="77"/>
                  </a:lnTo>
                  <a:lnTo>
                    <a:pt x="371" y="86"/>
                  </a:lnTo>
                  <a:lnTo>
                    <a:pt x="337" y="85"/>
                  </a:lnTo>
                  <a:lnTo>
                    <a:pt x="294" y="92"/>
                  </a:lnTo>
                  <a:lnTo>
                    <a:pt x="275" y="89"/>
                  </a:lnTo>
                  <a:lnTo>
                    <a:pt x="257" y="54"/>
                  </a:lnTo>
                  <a:lnTo>
                    <a:pt x="228" y="38"/>
                  </a:lnTo>
                  <a:lnTo>
                    <a:pt x="227" y="13"/>
                  </a:lnTo>
                  <a:lnTo>
                    <a:pt x="199" y="20"/>
                  </a:lnTo>
                  <a:lnTo>
                    <a:pt x="167" y="1"/>
                  </a:lnTo>
                  <a:lnTo>
                    <a:pt x="102" y="22"/>
                  </a:lnTo>
                  <a:lnTo>
                    <a:pt x="69" y="0"/>
                  </a:lnTo>
                  <a:lnTo>
                    <a:pt x="61" y="29"/>
                  </a:lnTo>
                  <a:lnTo>
                    <a:pt x="63" y="56"/>
                  </a:lnTo>
                  <a:lnTo>
                    <a:pt x="79" y="65"/>
                  </a:lnTo>
                  <a:lnTo>
                    <a:pt x="84" y="78"/>
                  </a:lnTo>
                  <a:lnTo>
                    <a:pt x="107" y="86"/>
                  </a:lnTo>
                  <a:lnTo>
                    <a:pt x="108" y="114"/>
                  </a:lnTo>
                  <a:lnTo>
                    <a:pt x="63" y="89"/>
                  </a:lnTo>
                  <a:lnTo>
                    <a:pt x="41" y="101"/>
                  </a:lnTo>
                  <a:lnTo>
                    <a:pt x="40" y="126"/>
                  </a:lnTo>
                  <a:lnTo>
                    <a:pt x="25" y="151"/>
                  </a:lnTo>
                  <a:lnTo>
                    <a:pt x="0" y="175"/>
                  </a:lnTo>
                  <a:lnTo>
                    <a:pt x="108" y="257"/>
                  </a:lnTo>
                  <a:lnTo>
                    <a:pt x="131" y="289"/>
                  </a:lnTo>
                  <a:lnTo>
                    <a:pt x="142" y="334"/>
                  </a:lnTo>
                  <a:lnTo>
                    <a:pt x="144" y="376"/>
                  </a:lnTo>
                  <a:lnTo>
                    <a:pt x="124" y="404"/>
                  </a:lnTo>
                  <a:lnTo>
                    <a:pt x="139" y="421"/>
                  </a:lnTo>
                  <a:lnTo>
                    <a:pt x="125" y="451"/>
                  </a:lnTo>
                  <a:lnTo>
                    <a:pt x="132" y="476"/>
                  </a:lnTo>
                  <a:lnTo>
                    <a:pt x="125" y="506"/>
                  </a:lnTo>
                  <a:lnTo>
                    <a:pt x="148" y="526"/>
                  </a:lnTo>
                  <a:lnTo>
                    <a:pt x="129" y="611"/>
                  </a:lnTo>
                  <a:lnTo>
                    <a:pt x="139" y="636"/>
                  </a:lnTo>
                  <a:lnTo>
                    <a:pt x="166" y="665"/>
                  </a:lnTo>
                  <a:lnTo>
                    <a:pt x="154" y="676"/>
                  </a:lnTo>
                  <a:lnTo>
                    <a:pt x="125" y="665"/>
                  </a:lnTo>
                  <a:lnTo>
                    <a:pt x="113" y="685"/>
                  </a:lnTo>
                  <a:lnTo>
                    <a:pt x="179" y="725"/>
                  </a:lnTo>
                  <a:lnTo>
                    <a:pt x="199" y="725"/>
                  </a:lnTo>
                  <a:lnTo>
                    <a:pt x="253" y="707"/>
                  </a:lnTo>
                  <a:lnTo>
                    <a:pt x="281" y="701"/>
                  </a:lnTo>
                  <a:lnTo>
                    <a:pt x="316" y="742"/>
                  </a:lnTo>
                  <a:lnTo>
                    <a:pt x="345" y="737"/>
                  </a:lnTo>
                  <a:lnTo>
                    <a:pt x="355" y="718"/>
                  </a:lnTo>
                  <a:lnTo>
                    <a:pt x="414" y="734"/>
                  </a:lnTo>
                  <a:lnTo>
                    <a:pt x="432" y="755"/>
                  </a:lnTo>
                  <a:lnTo>
                    <a:pt x="448" y="764"/>
                  </a:lnTo>
                  <a:lnTo>
                    <a:pt x="473" y="773"/>
                  </a:lnTo>
                  <a:lnTo>
                    <a:pt x="491" y="767"/>
                  </a:lnTo>
                  <a:lnTo>
                    <a:pt x="505" y="769"/>
                  </a:lnTo>
                  <a:lnTo>
                    <a:pt x="523" y="782"/>
                  </a:lnTo>
                  <a:lnTo>
                    <a:pt x="552" y="769"/>
                  </a:lnTo>
                  <a:lnTo>
                    <a:pt x="564" y="769"/>
                  </a:lnTo>
                  <a:lnTo>
                    <a:pt x="579" y="781"/>
                  </a:lnTo>
                  <a:lnTo>
                    <a:pt x="628" y="770"/>
                  </a:lnTo>
                  <a:lnTo>
                    <a:pt x="651" y="774"/>
                  </a:lnTo>
                  <a:lnTo>
                    <a:pt x="655" y="762"/>
                  </a:lnTo>
                  <a:lnTo>
                    <a:pt x="670" y="761"/>
                  </a:lnTo>
                  <a:lnTo>
                    <a:pt x="685" y="758"/>
                  </a:lnTo>
                  <a:lnTo>
                    <a:pt x="700" y="770"/>
                  </a:lnTo>
                  <a:lnTo>
                    <a:pt x="735" y="853"/>
                  </a:lnTo>
                  <a:lnTo>
                    <a:pt x="783" y="863"/>
                  </a:lnTo>
                  <a:lnTo>
                    <a:pt x="797" y="901"/>
                  </a:lnTo>
                  <a:lnTo>
                    <a:pt x="821" y="907"/>
                  </a:lnTo>
                  <a:lnTo>
                    <a:pt x="829" y="884"/>
                  </a:lnTo>
                  <a:lnTo>
                    <a:pt x="858" y="865"/>
                  </a:lnTo>
                  <a:lnTo>
                    <a:pt x="887" y="832"/>
                  </a:lnTo>
                  <a:lnTo>
                    <a:pt x="889" y="805"/>
                  </a:lnTo>
                  <a:lnTo>
                    <a:pt x="875" y="794"/>
                  </a:lnTo>
                  <a:lnTo>
                    <a:pt x="885" y="762"/>
                  </a:lnTo>
                  <a:lnTo>
                    <a:pt x="880" y="733"/>
                  </a:lnTo>
                  <a:lnTo>
                    <a:pt x="899" y="721"/>
                  </a:lnTo>
                  <a:lnTo>
                    <a:pt x="925" y="730"/>
                  </a:lnTo>
                  <a:lnTo>
                    <a:pt x="931" y="719"/>
                  </a:lnTo>
                  <a:lnTo>
                    <a:pt x="894" y="691"/>
                  </a:lnTo>
                  <a:lnTo>
                    <a:pt x="904" y="664"/>
                  </a:lnTo>
                  <a:lnTo>
                    <a:pt x="894" y="636"/>
                  </a:lnTo>
                  <a:lnTo>
                    <a:pt x="931" y="612"/>
                  </a:lnTo>
                  <a:lnTo>
                    <a:pt x="953" y="618"/>
                  </a:lnTo>
                  <a:lnTo>
                    <a:pt x="977" y="587"/>
                  </a:lnTo>
                  <a:lnTo>
                    <a:pt x="1006" y="582"/>
                  </a:lnTo>
                  <a:lnTo>
                    <a:pt x="1053" y="619"/>
                  </a:lnTo>
                  <a:lnTo>
                    <a:pt x="1059" y="572"/>
                  </a:lnTo>
                  <a:lnTo>
                    <a:pt x="1059" y="532"/>
                  </a:lnTo>
                  <a:lnTo>
                    <a:pt x="1050" y="505"/>
                  </a:lnTo>
                  <a:lnTo>
                    <a:pt x="1056" y="475"/>
                  </a:lnTo>
                  <a:lnTo>
                    <a:pt x="1027" y="462"/>
                  </a:lnTo>
                  <a:lnTo>
                    <a:pt x="1026" y="449"/>
                  </a:lnTo>
                  <a:lnTo>
                    <a:pt x="1038" y="437"/>
                  </a:lnTo>
                  <a:lnTo>
                    <a:pt x="1074" y="426"/>
                  </a:lnTo>
                  <a:lnTo>
                    <a:pt x="1092" y="395"/>
                  </a:lnTo>
                  <a:lnTo>
                    <a:pt x="1119" y="356"/>
                  </a:lnTo>
                  <a:lnTo>
                    <a:pt x="1110" y="331"/>
                  </a:lnTo>
                  <a:lnTo>
                    <a:pt x="1111" y="314"/>
                  </a:lnTo>
                  <a:lnTo>
                    <a:pt x="1117" y="298"/>
                  </a:lnTo>
                  <a:lnTo>
                    <a:pt x="1119" y="275"/>
                  </a:lnTo>
                  <a:lnTo>
                    <a:pt x="1109" y="239"/>
                  </a:lnTo>
                  <a:lnTo>
                    <a:pt x="1096" y="242"/>
                  </a:lnTo>
                  <a:lnTo>
                    <a:pt x="1090" y="236"/>
                  </a:lnTo>
                  <a:lnTo>
                    <a:pt x="1072" y="230"/>
                  </a:lnTo>
                  <a:lnTo>
                    <a:pt x="1068" y="226"/>
                  </a:lnTo>
                  <a:lnTo>
                    <a:pt x="1074" y="217"/>
                  </a:lnTo>
                  <a:lnTo>
                    <a:pt x="1015" y="210"/>
                  </a:lnTo>
                  <a:lnTo>
                    <a:pt x="1019" y="187"/>
                  </a:lnTo>
                  <a:lnTo>
                    <a:pt x="990" y="199"/>
                  </a:lnTo>
                  <a:lnTo>
                    <a:pt x="942" y="181"/>
                  </a:lnTo>
                  <a:lnTo>
                    <a:pt x="911" y="179"/>
                  </a:lnTo>
                  <a:lnTo>
                    <a:pt x="868" y="191"/>
                  </a:lnTo>
                  <a:lnTo>
                    <a:pt x="844" y="185"/>
                  </a:lnTo>
                  <a:lnTo>
                    <a:pt x="814" y="208"/>
                  </a:lnTo>
                  <a:lnTo>
                    <a:pt x="767" y="191"/>
                  </a:lnTo>
                  <a:lnTo>
                    <a:pt x="747" y="210"/>
                  </a:lnTo>
                  <a:lnTo>
                    <a:pt x="712" y="200"/>
                  </a:lnTo>
                  <a:lnTo>
                    <a:pt x="694" y="206"/>
                  </a:lnTo>
                  <a:close/>
                </a:path>
              </a:pathLst>
            </a:custGeom>
            <a:solidFill>
              <a:srgbClr val="E5FFE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403"/>
            <p:cNvSpPr>
              <a:spLocks/>
            </p:cNvSpPr>
            <p:nvPr/>
          </p:nvSpPr>
          <p:spPr bwMode="auto">
            <a:xfrm>
              <a:off x="2622" y="2563"/>
              <a:ext cx="820" cy="1049"/>
            </a:xfrm>
            <a:custGeom>
              <a:avLst/>
              <a:gdLst>
                <a:gd name="T0" fmla="*/ 101 w 1088"/>
                <a:gd name="T1" fmla="*/ 57 h 1344"/>
                <a:gd name="T2" fmla="*/ 78 w 1088"/>
                <a:gd name="T3" fmla="*/ 62 h 1344"/>
                <a:gd name="T4" fmla="*/ 72 w 1088"/>
                <a:gd name="T5" fmla="*/ 45 h 1344"/>
                <a:gd name="T6" fmla="*/ 59 w 1088"/>
                <a:gd name="T7" fmla="*/ 27 h 1344"/>
                <a:gd name="T8" fmla="*/ 50 w 1088"/>
                <a:gd name="T9" fmla="*/ 5 h 1344"/>
                <a:gd name="T10" fmla="*/ 13 w 1088"/>
                <a:gd name="T11" fmla="*/ 5 h 1344"/>
                <a:gd name="T12" fmla="*/ 8 w 1088"/>
                <a:gd name="T13" fmla="*/ 28 h 1344"/>
                <a:gd name="T14" fmla="*/ 13 w 1088"/>
                <a:gd name="T15" fmla="*/ 46 h 1344"/>
                <a:gd name="T16" fmla="*/ 19 w 1088"/>
                <a:gd name="T17" fmla="*/ 59 h 1344"/>
                <a:gd name="T18" fmla="*/ 14 w 1088"/>
                <a:gd name="T19" fmla="*/ 78 h 1344"/>
                <a:gd name="T20" fmla="*/ 2 w 1088"/>
                <a:gd name="T21" fmla="*/ 86 h 1344"/>
                <a:gd name="T22" fmla="*/ 6 w 1088"/>
                <a:gd name="T23" fmla="*/ 97 h 1344"/>
                <a:gd name="T24" fmla="*/ 8 w 1088"/>
                <a:gd name="T25" fmla="*/ 116 h 1344"/>
                <a:gd name="T26" fmla="*/ 3 w 1088"/>
                <a:gd name="T27" fmla="*/ 126 h 1344"/>
                <a:gd name="T28" fmla="*/ 2 w 1088"/>
                <a:gd name="T29" fmla="*/ 148 h 1344"/>
                <a:gd name="T30" fmla="*/ 8 w 1088"/>
                <a:gd name="T31" fmla="*/ 164 h 1344"/>
                <a:gd name="T32" fmla="*/ 17 w 1088"/>
                <a:gd name="T33" fmla="*/ 187 h 1344"/>
                <a:gd name="T34" fmla="*/ 15 w 1088"/>
                <a:gd name="T35" fmla="*/ 213 h 1344"/>
                <a:gd name="T36" fmla="*/ 19 w 1088"/>
                <a:gd name="T37" fmla="*/ 229 h 1344"/>
                <a:gd name="T38" fmla="*/ 26 w 1088"/>
                <a:gd name="T39" fmla="*/ 236 h 1344"/>
                <a:gd name="T40" fmla="*/ 41 w 1088"/>
                <a:gd name="T41" fmla="*/ 231 h 1344"/>
                <a:gd name="T42" fmla="*/ 54 w 1088"/>
                <a:gd name="T43" fmla="*/ 233 h 1344"/>
                <a:gd name="T44" fmla="*/ 59 w 1088"/>
                <a:gd name="T45" fmla="*/ 226 h 1344"/>
                <a:gd name="T46" fmla="*/ 66 w 1088"/>
                <a:gd name="T47" fmla="*/ 252 h 1344"/>
                <a:gd name="T48" fmla="*/ 83 w 1088"/>
                <a:gd name="T49" fmla="*/ 261 h 1344"/>
                <a:gd name="T50" fmla="*/ 85 w 1088"/>
                <a:gd name="T51" fmla="*/ 272 h 1344"/>
                <a:gd name="T52" fmla="*/ 82 w 1088"/>
                <a:gd name="T53" fmla="*/ 293 h 1344"/>
                <a:gd name="T54" fmla="*/ 93 w 1088"/>
                <a:gd name="T55" fmla="*/ 302 h 1344"/>
                <a:gd name="T56" fmla="*/ 112 w 1088"/>
                <a:gd name="T57" fmla="*/ 303 h 1344"/>
                <a:gd name="T58" fmla="*/ 119 w 1088"/>
                <a:gd name="T59" fmla="*/ 288 h 1344"/>
                <a:gd name="T60" fmla="*/ 142 w 1088"/>
                <a:gd name="T61" fmla="*/ 285 h 1344"/>
                <a:gd name="T62" fmla="*/ 151 w 1088"/>
                <a:gd name="T63" fmla="*/ 300 h 1344"/>
                <a:gd name="T64" fmla="*/ 155 w 1088"/>
                <a:gd name="T65" fmla="*/ 276 h 1344"/>
                <a:gd name="T66" fmla="*/ 161 w 1088"/>
                <a:gd name="T67" fmla="*/ 254 h 1344"/>
                <a:gd name="T68" fmla="*/ 183 w 1088"/>
                <a:gd name="T69" fmla="*/ 261 h 1344"/>
                <a:gd name="T70" fmla="*/ 197 w 1088"/>
                <a:gd name="T71" fmla="*/ 253 h 1344"/>
                <a:gd name="T72" fmla="*/ 195 w 1088"/>
                <a:gd name="T73" fmla="*/ 240 h 1344"/>
                <a:gd name="T74" fmla="*/ 193 w 1088"/>
                <a:gd name="T75" fmla="*/ 215 h 1344"/>
                <a:gd name="T76" fmla="*/ 195 w 1088"/>
                <a:gd name="T77" fmla="*/ 204 h 1344"/>
                <a:gd name="T78" fmla="*/ 185 w 1088"/>
                <a:gd name="T79" fmla="*/ 197 h 1344"/>
                <a:gd name="T80" fmla="*/ 187 w 1088"/>
                <a:gd name="T81" fmla="*/ 185 h 1344"/>
                <a:gd name="T82" fmla="*/ 194 w 1088"/>
                <a:gd name="T83" fmla="*/ 172 h 1344"/>
                <a:gd name="T84" fmla="*/ 193 w 1088"/>
                <a:gd name="T85" fmla="*/ 134 h 1344"/>
                <a:gd name="T86" fmla="*/ 191 w 1088"/>
                <a:gd name="T87" fmla="*/ 119 h 1344"/>
                <a:gd name="T88" fmla="*/ 197 w 1088"/>
                <a:gd name="T89" fmla="*/ 109 h 1344"/>
                <a:gd name="T90" fmla="*/ 180 w 1088"/>
                <a:gd name="T91" fmla="*/ 106 h 1344"/>
                <a:gd name="T92" fmla="*/ 166 w 1088"/>
                <a:gd name="T93" fmla="*/ 94 h 1344"/>
                <a:gd name="T94" fmla="*/ 155 w 1088"/>
                <a:gd name="T95" fmla="*/ 82 h 1344"/>
                <a:gd name="T96" fmla="*/ 148 w 1088"/>
                <a:gd name="T97" fmla="*/ 62 h 1344"/>
                <a:gd name="T98" fmla="*/ 144 w 1088"/>
                <a:gd name="T99" fmla="*/ 51 h 1344"/>
                <a:gd name="T100" fmla="*/ 128 w 1088"/>
                <a:gd name="T101" fmla="*/ 50 h 1344"/>
                <a:gd name="T102" fmla="*/ 111 w 1088"/>
                <a:gd name="T103" fmla="*/ 59 h 1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88" h="1344">
                  <a:moveTo>
                    <a:pt x="582" y="263"/>
                  </a:moveTo>
                  <a:lnTo>
                    <a:pt x="566" y="272"/>
                  </a:lnTo>
                  <a:lnTo>
                    <a:pt x="550" y="253"/>
                  </a:lnTo>
                  <a:lnTo>
                    <a:pt x="515" y="273"/>
                  </a:lnTo>
                  <a:lnTo>
                    <a:pt x="458" y="269"/>
                  </a:lnTo>
                  <a:lnTo>
                    <a:pt x="420" y="276"/>
                  </a:lnTo>
                  <a:lnTo>
                    <a:pt x="434" y="239"/>
                  </a:lnTo>
                  <a:lnTo>
                    <a:pt x="405" y="243"/>
                  </a:lnTo>
                  <a:lnTo>
                    <a:pt x="398" y="200"/>
                  </a:lnTo>
                  <a:lnTo>
                    <a:pt x="366" y="141"/>
                  </a:lnTo>
                  <a:lnTo>
                    <a:pt x="338" y="146"/>
                  </a:lnTo>
                  <a:lnTo>
                    <a:pt x="320" y="122"/>
                  </a:lnTo>
                  <a:lnTo>
                    <a:pt x="298" y="119"/>
                  </a:lnTo>
                  <a:lnTo>
                    <a:pt x="309" y="60"/>
                  </a:lnTo>
                  <a:lnTo>
                    <a:pt x="268" y="25"/>
                  </a:lnTo>
                  <a:lnTo>
                    <a:pt x="233" y="20"/>
                  </a:lnTo>
                  <a:lnTo>
                    <a:pt x="220" y="0"/>
                  </a:lnTo>
                  <a:lnTo>
                    <a:pt x="71" y="26"/>
                  </a:lnTo>
                  <a:lnTo>
                    <a:pt x="75" y="65"/>
                  </a:lnTo>
                  <a:lnTo>
                    <a:pt x="68" y="97"/>
                  </a:lnTo>
                  <a:lnTo>
                    <a:pt x="44" y="126"/>
                  </a:lnTo>
                  <a:lnTo>
                    <a:pt x="80" y="168"/>
                  </a:lnTo>
                  <a:lnTo>
                    <a:pt x="80" y="180"/>
                  </a:lnTo>
                  <a:lnTo>
                    <a:pt x="69" y="203"/>
                  </a:lnTo>
                  <a:lnTo>
                    <a:pt x="88" y="213"/>
                  </a:lnTo>
                  <a:lnTo>
                    <a:pt x="98" y="236"/>
                  </a:lnTo>
                  <a:lnTo>
                    <a:pt x="102" y="263"/>
                  </a:lnTo>
                  <a:lnTo>
                    <a:pt x="70" y="293"/>
                  </a:lnTo>
                  <a:lnTo>
                    <a:pt x="66" y="308"/>
                  </a:lnTo>
                  <a:lnTo>
                    <a:pt x="74" y="345"/>
                  </a:lnTo>
                  <a:lnTo>
                    <a:pt x="68" y="368"/>
                  </a:lnTo>
                  <a:lnTo>
                    <a:pt x="40" y="379"/>
                  </a:lnTo>
                  <a:lnTo>
                    <a:pt x="8" y="381"/>
                  </a:lnTo>
                  <a:lnTo>
                    <a:pt x="0" y="405"/>
                  </a:lnTo>
                  <a:lnTo>
                    <a:pt x="23" y="419"/>
                  </a:lnTo>
                  <a:lnTo>
                    <a:pt x="35" y="431"/>
                  </a:lnTo>
                  <a:lnTo>
                    <a:pt x="46" y="468"/>
                  </a:lnTo>
                  <a:lnTo>
                    <a:pt x="44" y="500"/>
                  </a:lnTo>
                  <a:lnTo>
                    <a:pt x="38" y="509"/>
                  </a:lnTo>
                  <a:lnTo>
                    <a:pt x="16" y="515"/>
                  </a:lnTo>
                  <a:lnTo>
                    <a:pt x="5" y="533"/>
                  </a:lnTo>
                  <a:lnTo>
                    <a:pt x="16" y="559"/>
                  </a:lnTo>
                  <a:lnTo>
                    <a:pt x="21" y="585"/>
                  </a:lnTo>
                  <a:lnTo>
                    <a:pt x="3" y="644"/>
                  </a:lnTo>
                  <a:lnTo>
                    <a:pt x="9" y="657"/>
                  </a:lnTo>
                  <a:lnTo>
                    <a:pt x="35" y="677"/>
                  </a:lnTo>
                  <a:lnTo>
                    <a:pt x="47" y="691"/>
                  </a:lnTo>
                  <a:lnTo>
                    <a:pt x="47" y="725"/>
                  </a:lnTo>
                  <a:lnTo>
                    <a:pt x="66" y="753"/>
                  </a:lnTo>
                  <a:lnTo>
                    <a:pt x="62" y="799"/>
                  </a:lnTo>
                  <a:lnTo>
                    <a:pt x="89" y="829"/>
                  </a:lnTo>
                  <a:lnTo>
                    <a:pt x="77" y="894"/>
                  </a:lnTo>
                  <a:lnTo>
                    <a:pt x="86" y="924"/>
                  </a:lnTo>
                  <a:lnTo>
                    <a:pt x="82" y="944"/>
                  </a:lnTo>
                  <a:lnTo>
                    <a:pt x="66" y="975"/>
                  </a:lnTo>
                  <a:lnTo>
                    <a:pt x="66" y="997"/>
                  </a:lnTo>
                  <a:lnTo>
                    <a:pt x="104" y="1014"/>
                  </a:lnTo>
                  <a:lnTo>
                    <a:pt x="116" y="1031"/>
                  </a:lnTo>
                  <a:lnTo>
                    <a:pt x="128" y="1040"/>
                  </a:lnTo>
                  <a:lnTo>
                    <a:pt x="144" y="1045"/>
                  </a:lnTo>
                  <a:lnTo>
                    <a:pt x="174" y="1021"/>
                  </a:lnTo>
                  <a:lnTo>
                    <a:pt x="207" y="1033"/>
                  </a:lnTo>
                  <a:lnTo>
                    <a:pt x="226" y="1021"/>
                  </a:lnTo>
                  <a:lnTo>
                    <a:pt x="249" y="1027"/>
                  </a:lnTo>
                  <a:lnTo>
                    <a:pt x="255" y="1058"/>
                  </a:lnTo>
                  <a:lnTo>
                    <a:pt x="292" y="1033"/>
                  </a:lnTo>
                  <a:lnTo>
                    <a:pt x="305" y="989"/>
                  </a:lnTo>
                  <a:lnTo>
                    <a:pt x="318" y="991"/>
                  </a:lnTo>
                  <a:lnTo>
                    <a:pt x="318" y="1003"/>
                  </a:lnTo>
                  <a:lnTo>
                    <a:pt x="320" y="1021"/>
                  </a:lnTo>
                  <a:lnTo>
                    <a:pt x="345" y="1058"/>
                  </a:lnTo>
                  <a:lnTo>
                    <a:pt x="357" y="1116"/>
                  </a:lnTo>
                  <a:lnTo>
                    <a:pt x="382" y="1135"/>
                  </a:lnTo>
                  <a:lnTo>
                    <a:pt x="425" y="1151"/>
                  </a:lnTo>
                  <a:lnTo>
                    <a:pt x="453" y="1157"/>
                  </a:lnTo>
                  <a:lnTo>
                    <a:pt x="470" y="1167"/>
                  </a:lnTo>
                  <a:lnTo>
                    <a:pt x="470" y="1185"/>
                  </a:lnTo>
                  <a:lnTo>
                    <a:pt x="464" y="1203"/>
                  </a:lnTo>
                  <a:lnTo>
                    <a:pt x="474" y="1249"/>
                  </a:lnTo>
                  <a:lnTo>
                    <a:pt x="446" y="1274"/>
                  </a:lnTo>
                  <a:lnTo>
                    <a:pt x="448" y="1293"/>
                  </a:lnTo>
                  <a:lnTo>
                    <a:pt x="441" y="1313"/>
                  </a:lnTo>
                  <a:lnTo>
                    <a:pt x="490" y="1344"/>
                  </a:lnTo>
                  <a:lnTo>
                    <a:pt x="509" y="1334"/>
                  </a:lnTo>
                  <a:lnTo>
                    <a:pt x="534" y="1329"/>
                  </a:lnTo>
                  <a:lnTo>
                    <a:pt x="578" y="1337"/>
                  </a:lnTo>
                  <a:lnTo>
                    <a:pt x="610" y="1339"/>
                  </a:lnTo>
                  <a:lnTo>
                    <a:pt x="629" y="1331"/>
                  </a:lnTo>
                  <a:lnTo>
                    <a:pt x="641" y="1305"/>
                  </a:lnTo>
                  <a:lnTo>
                    <a:pt x="648" y="1274"/>
                  </a:lnTo>
                  <a:lnTo>
                    <a:pt x="663" y="1263"/>
                  </a:lnTo>
                  <a:lnTo>
                    <a:pt x="717" y="1271"/>
                  </a:lnTo>
                  <a:lnTo>
                    <a:pt x="773" y="1260"/>
                  </a:lnTo>
                  <a:lnTo>
                    <a:pt x="774" y="1321"/>
                  </a:lnTo>
                  <a:lnTo>
                    <a:pt x="797" y="1327"/>
                  </a:lnTo>
                  <a:lnTo>
                    <a:pt x="824" y="1326"/>
                  </a:lnTo>
                  <a:lnTo>
                    <a:pt x="836" y="1286"/>
                  </a:lnTo>
                  <a:lnTo>
                    <a:pt x="834" y="1253"/>
                  </a:lnTo>
                  <a:lnTo>
                    <a:pt x="844" y="1223"/>
                  </a:lnTo>
                  <a:lnTo>
                    <a:pt x="861" y="1195"/>
                  </a:lnTo>
                  <a:lnTo>
                    <a:pt x="860" y="1166"/>
                  </a:lnTo>
                  <a:lnTo>
                    <a:pt x="876" y="1124"/>
                  </a:lnTo>
                  <a:lnTo>
                    <a:pt x="923" y="1140"/>
                  </a:lnTo>
                  <a:lnTo>
                    <a:pt x="970" y="1125"/>
                  </a:lnTo>
                  <a:lnTo>
                    <a:pt x="996" y="1154"/>
                  </a:lnTo>
                  <a:lnTo>
                    <a:pt x="1024" y="1163"/>
                  </a:lnTo>
                  <a:lnTo>
                    <a:pt x="1070" y="1135"/>
                  </a:lnTo>
                  <a:lnTo>
                    <a:pt x="1072" y="1119"/>
                  </a:lnTo>
                  <a:lnTo>
                    <a:pt x="1047" y="1103"/>
                  </a:lnTo>
                  <a:lnTo>
                    <a:pt x="1054" y="1081"/>
                  </a:lnTo>
                  <a:lnTo>
                    <a:pt x="1070" y="1057"/>
                  </a:lnTo>
                  <a:lnTo>
                    <a:pt x="1073" y="1031"/>
                  </a:lnTo>
                  <a:lnTo>
                    <a:pt x="1049" y="983"/>
                  </a:lnTo>
                  <a:lnTo>
                    <a:pt x="1053" y="956"/>
                  </a:lnTo>
                  <a:lnTo>
                    <a:pt x="1026" y="935"/>
                  </a:lnTo>
                  <a:lnTo>
                    <a:pt x="1080" y="923"/>
                  </a:lnTo>
                  <a:lnTo>
                    <a:pt x="1066" y="903"/>
                  </a:lnTo>
                  <a:lnTo>
                    <a:pt x="1047" y="891"/>
                  </a:lnTo>
                  <a:lnTo>
                    <a:pt x="1020" y="882"/>
                  </a:lnTo>
                  <a:lnTo>
                    <a:pt x="1013" y="870"/>
                  </a:lnTo>
                  <a:lnTo>
                    <a:pt x="993" y="864"/>
                  </a:lnTo>
                  <a:lnTo>
                    <a:pt x="993" y="839"/>
                  </a:lnTo>
                  <a:lnTo>
                    <a:pt x="1019" y="819"/>
                  </a:lnTo>
                  <a:lnTo>
                    <a:pt x="1019" y="791"/>
                  </a:lnTo>
                  <a:lnTo>
                    <a:pt x="1044" y="785"/>
                  </a:lnTo>
                  <a:lnTo>
                    <a:pt x="1058" y="763"/>
                  </a:lnTo>
                  <a:lnTo>
                    <a:pt x="1088" y="643"/>
                  </a:lnTo>
                  <a:lnTo>
                    <a:pt x="1076" y="601"/>
                  </a:lnTo>
                  <a:lnTo>
                    <a:pt x="1054" y="594"/>
                  </a:lnTo>
                  <a:lnTo>
                    <a:pt x="1053" y="570"/>
                  </a:lnTo>
                  <a:lnTo>
                    <a:pt x="1040" y="547"/>
                  </a:lnTo>
                  <a:lnTo>
                    <a:pt x="1043" y="529"/>
                  </a:lnTo>
                  <a:lnTo>
                    <a:pt x="1065" y="525"/>
                  </a:lnTo>
                  <a:lnTo>
                    <a:pt x="1072" y="505"/>
                  </a:lnTo>
                  <a:lnTo>
                    <a:pt x="1074" y="482"/>
                  </a:lnTo>
                  <a:lnTo>
                    <a:pt x="1061" y="461"/>
                  </a:lnTo>
                  <a:lnTo>
                    <a:pt x="1038" y="446"/>
                  </a:lnTo>
                  <a:lnTo>
                    <a:pt x="981" y="469"/>
                  </a:lnTo>
                  <a:lnTo>
                    <a:pt x="975" y="447"/>
                  </a:lnTo>
                  <a:lnTo>
                    <a:pt x="945" y="416"/>
                  </a:lnTo>
                  <a:lnTo>
                    <a:pt x="905" y="419"/>
                  </a:lnTo>
                  <a:lnTo>
                    <a:pt x="898" y="403"/>
                  </a:lnTo>
                  <a:lnTo>
                    <a:pt x="868" y="399"/>
                  </a:lnTo>
                  <a:lnTo>
                    <a:pt x="845" y="361"/>
                  </a:lnTo>
                  <a:lnTo>
                    <a:pt x="855" y="351"/>
                  </a:lnTo>
                  <a:lnTo>
                    <a:pt x="852" y="324"/>
                  </a:lnTo>
                  <a:lnTo>
                    <a:pt x="809" y="278"/>
                  </a:lnTo>
                  <a:lnTo>
                    <a:pt x="806" y="249"/>
                  </a:lnTo>
                  <a:lnTo>
                    <a:pt x="783" y="239"/>
                  </a:lnTo>
                  <a:lnTo>
                    <a:pt x="786" y="223"/>
                  </a:lnTo>
                  <a:lnTo>
                    <a:pt x="750" y="219"/>
                  </a:lnTo>
                  <a:lnTo>
                    <a:pt x="714" y="211"/>
                  </a:lnTo>
                  <a:lnTo>
                    <a:pt x="699" y="222"/>
                  </a:lnTo>
                  <a:lnTo>
                    <a:pt x="688" y="248"/>
                  </a:lnTo>
                  <a:lnTo>
                    <a:pt x="626" y="248"/>
                  </a:lnTo>
                  <a:lnTo>
                    <a:pt x="604" y="258"/>
                  </a:lnTo>
                  <a:lnTo>
                    <a:pt x="582" y="263"/>
                  </a:lnTo>
                  <a:close/>
                </a:path>
              </a:pathLst>
            </a:custGeom>
            <a:solidFill>
              <a:srgbClr val="FFC1B3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Freeform 404"/>
            <p:cNvSpPr>
              <a:spLocks/>
            </p:cNvSpPr>
            <p:nvPr/>
          </p:nvSpPr>
          <p:spPr bwMode="auto">
            <a:xfrm>
              <a:off x="3233" y="1980"/>
              <a:ext cx="828" cy="818"/>
            </a:xfrm>
            <a:custGeom>
              <a:avLst/>
              <a:gdLst>
                <a:gd name="T0" fmla="*/ 36 w 1098"/>
                <a:gd name="T1" fmla="*/ 9 h 1050"/>
                <a:gd name="T2" fmla="*/ 35 w 1098"/>
                <a:gd name="T3" fmla="*/ 3 h 1050"/>
                <a:gd name="T4" fmla="*/ 27 w 1098"/>
                <a:gd name="T5" fmla="*/ 7 h 1050"/>
                <a:gd name="T6" fmla="*/ 13 w 1098"/>
                <a:gd name="T7" fmla="*/ 18 h 1050"/>
                <a:gd name="T8" fmla="*/ 11 w 1098"/>
                <a:gd name="T9" fmla="*/ 40 h 1050"/>
                <a:gd name="T10" fmla="*/ 5 w 1098"/>
                <a:gd name="T11" fmla="*/ 51 h 1050"/>
                <a:gd name="T12" fmla="*/ 6 w 1098"/>
                <a:gd name="T13" fmla="*/ 66 h 1050"/>
                <a:gd name="T14" fmla="*/ 6 w 1098"/>
                <a:gd name="T15" fmla="*/ 86 h 1050"/>
                <a:gd name="T16" fmla="*/ 0 w 1098"/>
                <a:gd name="T17" fmla="*/ 102 h 1050"/>
                <a:gd name="T18" fmla="*/ 8 w 1098"/>
                <a:gd name="T19" fmla="*/ 125 h 1050"/>
                <a:gd name="T20" fmla="*/ 36 w 1098"/>
                <a:gd name="T21" fmla="*/ 153 h 1050"/>
                <a:gd name="T22" fmla="*/ 41 w 1098"/>
                <a:gd name="T23" fmla="*/ 171 h 1050"/>
                <a:gd name="T24" fmla="*/ 63 w 1098"/>
                <a:gd name="T25" fmla="*/ 189 h 1050"/>
                <a:gd name="T26" fmla="*/ 59 w 1098"/>
                <a:gd name="T27" fmla="*/ 205 h 1050"/>
                <a:gd name="T28" fmla="*/ 72 w 1098"/>
                <a:gd name="T29" fmla="*/ 223 h 1050"/>
                <a:gd name="T30" fmla="*/ 87 w 1098"/>
                <a:gd name="T31" fmla="*/ 221 h 1050"/>
                <a:gd name="T32" fmla="*/ 95 w 1098"/>
                <a:gd name="T33" fmla="*/ 213 h 1050"/>
                <a:gd name="T34" fmla="*/ 106 w 1098"/>
                <a:gd name="T35" fmla="*/ 222 h 1050"/>
                <a:gd name="T36" fmla="*/ 121 w 1098"/>
                <a:gd name="T37" fmla="*/ 228 h 1050"/>
                <a:gd name="T38" fmla="*/ 133 w 1098"/>
                <a:gd name="T39" fmla="*/ 227 h 1050"/>
                <a:gd name="T40" fmla="*/ 156 w 1098"/>
                <a:gd name="T41" fmla="*/ 210 h 1050"/>
                <a:gd name="T42" fmla="*/ 163 w 1098"/>
                <a:gd name="T43" fmla="*/ 191 h 1050"/>
                <a:gd name="T44" fmla="*/ 172 w 1098"/>
                <a:gd name="T45" fmla="*/ 167 h 1050"/>
                <a:gd name="T46" fmla="*/ 162 w 1098"/>
                <a:gd name="T47" fmla="*/ 164 h 1050"/>
                <a:gd name="T48" fmla="*/ 164 w 1098"/>
                <a:gd name="T49" fmla="*/ 149 h 1050"/>
                <a:gd name="T50" fmla="*/ 167 w 1098"/>
                <a:gd name="T51" fmla="*/ 138 h 1050"/>
                <a:gd name="T52" fmla="*/ 174 w 1098"/>
                <a:gd name="T53" fmla="*/ 108 h 1050"/>
                <a:gd name="T54" fmla="*/ 167 w 1098"/>
                <a:gd name="T55" fmla="*/ 100 h 1050"/>
                <a:gd name="T56" fmla="*/ 157 w 1098"/>
                <a:gd name="T57" fmla="*/ 104 h 1050"/>
                <a:gd name="T58" fmla="*/ 150 w 1098"/>
                <a:gd name="T59" fmla="*/ 91 h 1050"/>
                <a:gd name="T60" fmla="*/ 156 w 1098"/>
                <a:gd name="T61" fmla="*/ 70 h 1050"/>
                <a:gd name="T62" fmla="*/ 170 w 1098"/>
                <a:gd name="T63" fmla="*/ 79 h 1050"/>
                <a:gd name="T64" fmla="*/ 194 w 1098"/>
                <a:gd name="T65" fmla="*/ 83 h 1050"/>
                <a:gd name="T66" fmla="*/ 191 w 1098"/>
                <a:gd name="T67" fmla="*/ 62 h 1050"/>
                <a:gd name="T68" fmla="*/ 188 w 1098"/>
                <a:gd name="T69" fmla="*/ 56 h 1050"/>
                <a:gd name="T70" fmla="*/ 183 w 1098"/>
                <a:gd name="T71" fmla="*/ 51 h 1050"/>
                <a:gd name="T72" fmla="*/ 168 w 1098"/>
                <a:gd name="T73" fmla="*/ 56 h 1050"/>
                <a:gd name="T74" fmla="*/ 158 w 1098"/>
                <a:gd name="T75" fmla="*/ 57 h 1050"/>
                <a:gd name="T76" fmla="*/ 153 w 1098"/>
                <a:gd name="T77" fmla="*/ 59 h 1050"/>
                <a:gd name="T78" fmla="*/ 143 w 1098"/>
                <a:gd name="T79" fmla="*/ 51 h 1050"/>
                <a:gd name="T80" fmla="*/ 139 w 1098"/>
                <a:gd name="T81" fmla="*/ 55 h 1050"/>
                <a:gd name="T82" fmla="*/ 130 w 1098"/>
                <a:gd name="T83" fmla="*/ 51 h 1050"/>
                <a:gd name="T84" fmla="*/ 127 w 1098"/>
                <a:gd name="T85" fmla="*/ 43 h 1050"/>
                <a:gd name="T86" fmla="*/ 123 w 1098"/>
                <a:gd name="T87" fmla="*/ 37 h 1050"/>
                <a:gd name="T88" fmla="*/ 115 w 1098"/>
                <a:gd name="T89" fmla="*/ 20 h 1050"/>
                <a:gd name="T90" fmla="*/ 102 w 1098"/>
                <a:gd name="T91" fmla="*/ 16 h 1050"/>
                <a:gd name="T92" fmla="*/ 87 w 1098"/>
                <a:gd name="T93" fmla="*/ 14 h 1050"/>
                <a:gd name="T94" fmla="*/ 77 w 1098"/>
                <a:gd name="T95" fmla="*/ 18 h 1050"/>
                <a:gd name="T96" fmla="*/ 64 w 1098"/>
                <a:gd name="T97" fmla="*/ 8 h 1050"/>
                <a:gd name="T98" fmla="*/ 58 w 1098"/>
                <a:gd name="T99" fmla="*/ 9 h 1050"/>
                <a:gd name="T100" fmla="*/ 57 w 1098"/>
                <a:gd name="T101" fmla="*/ 10 h 1050"/>
                <a:gd name="T102" fmla="*/ 48 w 1098"/>
                <a:gd name="T103" fmla="*/ 12 h 1050"/>
                <a:gd name="T104" fmla="*/ 47 w 1098"/>
                <a:gd name="T105" fmla="*/ 14 h 1050"/>
                <a:gd name="T106" fmla="*/ 38 w 1098"/>
                <a:gd name="T107" fmla="*/ 18 h 10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98" h="1050">
                  <a:moveTo>
                    <a:pt x="198" y="66"/>
                  </a:moveTo>
                  <a:lnTo>
                    <a:pt x="202" y="49"/>
                  </a:lnTo>
                  <a:lnTo>
                    <a:pt x="195" y="45"/>
                  </a:lnTo>
                  <a:lnTo>
                    <a:pt x="200" y="33"/>
                  </a:lnTo>
                  <a:lnTo>
                    <a:pt x="194" y="31"/>
                  </a:lnTo>
                  <a:lnTo>
                    <a:pt x="189" y="16"/>
                  </a:lnTo>
                  <a:lnTo>
                    <a:pt x="173" y="0"/>
                  </a:lnTo>
                  <a:lnTo>
                    <a:pt x="158" y="3"/>
                  </a:lnTo>
                  <a:lnTo>
                    <a:pt x="149" y="34"/>
                  </a:lnTo>
                  <a:lnTo>
                    <a:pt x="131" y="39"/>
                  </a:lnTo>
                  <a:lnTo>
                    <a:pt x="87" y="15"/>
                  </a:lnTo>
                  <a:lnTo>
                    <a:pt x="69" y="81"/>
                  </a:lnTo>
                  <a:lnTo>
                    <a:pt x="75" y="138"/>
                  </a:lnTo>
                  <a:lnTo>
                    <a:pt x="60" y="163"/>
                  </a:lnTo>
                  <a:lnTo>
                    <a:pt x="58" y="179"/>
                  </a:lnTo>
                  <a:lnTo>
                    <a:pt x="63" y="202"/>
                  </a:lnTo>
                  <a:lnTo>
                    <a:pt x="41" y="214"/>
                  </a:lnTo>
                  <a:lnTo>
                    <a:pt x="28" y="228"/>
                  </a:lnTo>
                  <a:lnTo>
                    <a:pt x="33" y="250"/>
                  </a:lnTo>
                  <a:lnTo>
                    <a:pt x="14" y="271"/>
                  </a:lnTo>
                  <a:lnTo>
                    <a:pt x="30" y="297"/>
                  </a:lnTo>
                  <a:lnTo>
                    <a:pt x="50" y="358"/>
                  </a:lnTo>
                  <a:lnTo>
                    <a:pt x="52" y="383"/>
                  </a:lnTo>
                  <a:lnTo>
                    <a:pt x="34" y="383"/>
                  </a:lnTo>
                  <a:lnTo>
                    <a:pt x="30" y="412"/>
                  </a:lnTo>
                  <a:lnTo>
                    <a:pt x="11" y="429"/>
                  </a:lnTo>
                  <a:lnTo>
                    <a:pt x="0" y="456"/>
                  </a:lnTo>
                  <a:lnTo>
                    <a:pt x="0" y="493"/>
                  </a:lnTo>
                  <a:lnTo>
                    <a:pt x="42" y="527"/>
                  </a:lnTo>
                  <a:lnTo>
                    <a:pt x="48" y="563"/>
                  </a:lnTo>
                  <a:lnTo>
                    <a:pt x="53" y="600"/>
                  </a:lnTo>
                  <a:lnTo>
                    <a:pt x="153" y="667"/>
                  </a:lnTo>
                  <a:lnTo>
                    <a:pt x="194" y="681"/>
                  </a:lnTo>
                  <a:lnTo>
                    <a:pt x="238" y="726"/>
                  </a:lnTo>
                  <a:lnTo>
                    <a:pt x="215" y="744"/>
                  </a:lnTo>
                  <a:lnTo>
                    <a:pt x="225" y="767"/>
                  </a:lnTo>
                  <a:lnTo>
                    <a:pt x="273" y="785"/>
                  </a:lnTo>
                  <a:lnTo>
                    <a:pt x="312" y="827"/>
                  </a:lnTo>
                  <a:lnTo>
                    <a:pt x="342" y="843"/>
                  </a:lnTo>
                  <a:lnTo>
                    <a:pt x="347" y="858"/>
                  </a:lnTo>
                  <a:lnTo>
                    <a:pt x="332" y="877"/>
                  </a:lnTo>
                  <a:lnTo>
                    <a:pt x="320" y="918"/>
                  </a:lnTo>
                  <a:lnTo>
                    <a:pt x="374" y="952"/>
                  </a:lnTo>
                  <a:lnTo>
                    <a:pt x="376" y="989"/>
                  </a:lnTo>
                  <a:lnTo>
                    <a:pt x="390" y="995"/>
                  </a:lnTo>
                  <a:lnTo>
                    <a:pt x="422" y="990"/>
                  </a:lnTo>
                  <a:lnTo>
                    <a:pt x="431" y="981"/>
                  </a:lnTo>
                  <a:lnTo>
                    <a:pt x="470" y="988"/>
                  </a:lnTo>
                  <a:lnTo>
                    <a:pt x="480" y="958"/>
                  </a:lnTo>
                  <a:lnTo>
                    <a:pt x="503" y="951"/>
                  </a:lnTo>
                  <a:lnTo>
                    <a:pt x="518" y="955"/>
                  </a:lnTo>
                  <a:lnTo>
                    <a:pt x="537" y="991"/>
                  </a:lnTo>
                  <a:lnTo>
                    <a:pt x="557" y="995"/>
                  </a:lnTo>
                  <a:lnTo>
                    <a:pt x="573" y="993"/>
                  </a:lnTo>
                  <a:lnTo>
                    <a:pt x="588" y="984"/>
                  </a:lnTo>
                  <a:lnTo>
                    <a:pt x="629" y="995"/>
                  </a:lnTo>
                  <a:lnTo>
                    <a:pt x="659" y="1019"/>
                  </a:lnTo>
                  <a:lnTo>
                    <a:pt x="677" y="1024"/>
                  </a:lnTo>
                  <a:lnTo>
                    <a:pt x="699" y="993"/>
                  </a:lnTo>
                  <a:lnTo>
                    <a:pt x="723" y="1013"/>
                  </a:lnTo>
                  <a:lnTo>
                    <a:pt x="804" y="1050"/>
                  </a:lnTo>
                  <a:lnTo>
                    <a:pt x="836" y="1026"/>
                  </a:lnTo>
                  <a:lnTo>
                    <a:pt x="850" y="937"/>
                  </a:lnTo>
                  <a:lnTo>
                    <a:pt x="880" y="911"/>
                  </a:lnTo>
                  <a:lnTo>
                    <a:pt x="896" y="867"/>
                  </a:lnTo>
                  <a:lnTo>
                    <a:pt x="884" y="851"/>
                  </a:lnTo>
                  <a:lnTo>
                    <a:pt x="914" y="792"/>
                  </a:lnTo>
                  <a:lnTo>
                    <a:pt x="935" y="761"/>
                  </a:lnTo>
                  <a:lnTo>
                    <a:pt x="936" y="747"/>
                  </a:lnTo>
                  <a:lnTo>
                    <a:pt x="917" y="736"/>
                  </a:lnTo>
                  <a:lnTo>
                    <a:pt x="902" y="738"/>
                  </a:lnTo>
                  <a:lnTo>
                    <a:pt x="881" y="737"/>
                  </a:lnTo>
                  <a:lnTo>
                    <a:pt x="881" y="709"/>
                  </a:lnTo>
                  <a:lnTo>
                    <a:pt x="897" y="677"/>
                  </a:lnTo>
                  <a:lnTo>
                    <a:pt x="890" y="665"/>
                  </a:lnTo>
                  <a:lnTo>
                    <a:pt x="896" y="652"/>
                  </a:lnTo>
                  <a:lnTo>
                    <a:pt x="904" y="641"/>
                  </a:lnTo>
                  <a:lnTo>
                    <a:pt x="904" y="618"/>
                  </a:lnTo>
                  <a:lnTo>
                    <a:pt x="929" y="604"/>
                  </a:lnTo>
                  <a:lnTo>
                    <a:pt x="926" y="531"/>
                  </a:lnTo>
                  <a:lnTo>
                    <a:pt x="945" y="486"/>
                  </a:lnTo>
                  <a:lnTo>
                    <a:pt x="942" y="466"/>
                  </a:lnTo>
                  <a:lnTo>
                    <a:pt x="927" y="450"/>
                  </a:lnTo>
                  <a:lnTo>
                    <a:pt x="904" y="443"/>
                  </a:lnTo>
                  <a:lnTo>
                    <a:pt x="888" y="448"/>
                  </a:lnTo>
                  <a:lnTo>
                    <a:pt x="864" y="472"/>
                  </a:lnTo>
                  <a:lnTo>
                    <a:pt x="855" y="463"/>
                  </a:lnTo>
                  <a:lnTo>
                    <a:pt x="849" y="430"/>
                  </a:lnTo>
                  <a:lnTo>
                    <a:pt x="821" y="414"/>
                  </a:lnTo>
                  <a:lnTo>
                    <a:pt x="815" y="407"/>
                  </a:lnTo>
                  <a:lnTo>
                    <a:pt x="824" y="382"/>
                  </a:lnTo>
                  <a:lnTo>
                    <a:pt x="825" y="327"/>
                  </a:lnTo>
                  <a:lnTo>
                    <a:pt x="848" y="312"/>
                  </a:lnTo>
                  <a:lnTo>
                    <a:pt x="864" y="331"/>
                  </a:lnTo>
                  <a:lnTo>
                    <a:pt x="884" y="345"/>
                  </a:lnTo>
                  <a:lnTo>
                    <a:pt x="923" y="353"/>
                  </a:lnTo>
                  <a:lnTo>
                    <a:pt x="950" y="373"/>
                  </a:lnTo>
                  <a:lnTo>
                    <a:pt x="1017" y="353"/>
                  </a:lnTo>
                  <a:lnTo>
                    <a:pt x="1055" y="367"/>
                  </a:lnTo>
                  <a:lnTo>
                    <a:pt x="1098" y="287"/>
                  </a:lnTo>
                  <a:lnTo>
                    <a:pt x="1086" y="283"/>
                  </a:lnTo>
                  <a:lnTo>
                    <a:pt x="1040" y="280"/>
                  </a:lnTo>
                  <a:lnTo>
                    <a:pt x="1029" y="269"/>
                  </a:lnTo>
                  <a:lnTo>
                    <a:pt x="1025" y="255"/>
                  </a:lnTo>
                  <a:lnTo>
                    <a:pt x="1019" y="250"/>
                  </a:lnTo>
                  <a:lnTo>
                    <a:pt x="1019" y="235"/>
                  </a:lnTo>
                  <a:lnTo>
                    <a:pt x="1002" y="239"/>
                  </a:lnTo>
                  <a:lnTo>
                    <a:pt x="996" y="231"/>
                  </a:lnTo>
                  <a:lnTo>
                    <a:pt x="951" y="243"/>
                  </a:lnTo>
                  <a:lnTo>
                    <a:pt x="933" y="258"/>
                  </a:lnTo>
                  <a:lnTo>
                    <a:pt x="914" y="253"/>
                  </a:lnTo>
                  <a:lnTo>
                    <a:pt x="894" y="261"/>
                  </a:lnTo>
                  <a:lnTo>
                    <a:pt x="881" y="252"/>
                  </a:lnTo>
                  <a:lnTo>
                    <a:pt x="862" y="255"/>
                  </a:lnTo>
                  <a:lnTo>
                    <a:pt x="855" y="247"/>
                  </a:lnTo>
                  <a:lnTo>
                    <a:pt x="840" y="264"/>
                  </a:lnTo>
                  <a:lnTo>
                    <a:pt x="832" y="262"/>
                  </a:lnTo>
                  <a:lnTo>
                    <a:pt x="824" y="245"/>
                  </a:lnTo>
                  <a:lnTo>
                    <a:pt x="794" y="232"/>
                  </a:lnTo>
                  <a:lnTo>
                    <a:pt x="779" y="231"/>
                  </a:lnTo>
                  <a:lnTo>
                    <a:pt x="767" y="238"/>
                  </a:lnTo>
                  <a:lnTo>
                    <a:pt x="755" y="228"/>
                  </a:lnTo>
                  <a:lnTo>
                    <a:pt x="752" y="244"/>
                  </a:lnTo>
                  <a:lnTo>
                    <a:pt x="731" y="240"/>
                  </a:lnTo>
                  <a:lnTo>
                    <a:pt x="722" y="243"/>
                  </a:lnTo>
                  <a:lnTo>
                    <a:pt x="710" y="231"/>
                  </a:lnTo>
                  <a:lnTo>
                    <a:pt x="711" y="215"/>
                  </a:lnTo>
                  <a:lnTo>
                    <a:pt x="695" y="204"/>
                  </a:lnTo>
                  <a:lnTo>
                    <a:pt x="693" y="191"/>
                  </a:lnTo>
                  <a:lnTo>
                    <a:pt x="683" y="187"/>
                  </a:lnTo>
                  <a:lnTo>
                    <a:pt x="682" y="177"/>
                  </a:lnTo>
                  <a:lnTo>
                    <a:pt x="669" y="167"/>
                  </a:lnTo>
                  <a:lnTo>
                    <a:pt x="660" y="151"/>
                  </a:lnTo>
                  <a:lnTo>
                    <a:pt x="652" y="147"/>
                  </a:lnTo>
                  <a:lnTo>
                    <a:pt x="624" y="91"/>
                  </a:lnTo>
                  <a:lnTo>
                    <a:pt x="600" y="72"/>
                  </a:lnTo>
                  <a:lnTo>
                    <a:pt x="575" y="61"/>
                  </a:lnTo>
                  <a:lnTo>
                    <a:pt x="556" y="70"/>
                  </a:lnTo>
                  <a:lnTo>
                    <a:pt x="551" y="85"/>
                  </a:lnTo>
                  <a:lnTo>
                    <a:pt x="507" y="60"/>
                  </a:lnTo>
                  <a:lnTo>
                    <a:pt x="473" y="64"/>
                  </a:lnTo>
                  <a:lnTo>
                    <a:pt x="434" y="96"/>
                  </a:lnTo>
                  <a:lnTo>
                    <a:pt x="418" y="90"/>
                  </a:lnTo>
                  <a:lnTo>
                    <a:pt x="416" y="78"/>
                  </a:lnTo>
                  <a:lnTo>
                    <a:pt x="384" y="71"/>
                  </a:lnTo>
                  <a:lnTo>
                    <a:pt x="356" y="59"/>
                  </a:lnTo>
                  <a:lnTo>
                    <a:pt x="350" y="36"/>
                  </a:lnTo>
                  <a:lnTo>
                    <a:pt x="339" y="45"/>
                  </a:lnTo>
                  <a:lnTo>
                    <a:pt x="323" y="36"/>
                  </a:lnTo>
                  <a:lnTo>
                    <a:pt x="316" y="37"/>
                  </a:lnTo>
                  <a:lnTo>
                    <a:pt x="316" y="47"/>
                  </a:lnTo>
                  <a:lnTo>
                    <a:pt x="311" y="49"/>
                  </a:lnTo>
                  <a:lnTo>
                    <a:pt x="306" y="46"/>
                  </a:lnTo>
                  <a:lnTo>
                    <a:pt x="298" y="49"/>
                  </a:lnTo>
                  <a:lnTo>
                    <a:pt x="288" y="46"/>
                  </a:lnTo>
                  <a:lnTo>
                    <a:pt x="263" y="54"/>
                  </a:lnTo>
                  <a:lnTo>
                    <a:pt x="263" y="63"/>
                  </a:lnTo>
                  <a:lnTo>
                    <a:pt x="260" y="70"/>
                  </a:lnTo>
                  <a:lnTo>
                    <a:pt x="254" y="60"/>
                  </a:lnTo>
                  <a:lnTo>
                    <a:pt x="246" y="59"/>
                  </a:lnTo>
                  <a:lnTo>
                    <a:pt x="212" y="71"/>
                  </a:lnTo>
                  <a:lnTo>
                    <a:pt x="208" y="77"/>
                  </a:lnTo>
                  <a:lnTo>
                    <a:pt x="198" y="66"/>
                  </a:lnTo>
                  <a:close/>
                </a:path>
              </a:pathLst>
            </a:custGeom>
            <a:solidFill>
              <a:srgbClr val="FFC1B3"/>
            </a:solidFill>
            <a:ln w="16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Freeform 405"/>
            <p:cNvSpPr>
              <a:spLocks/>
            </p:cNvSpPr>
            <p:nvPr/>
          </p:nvSpPr>
          <p:spPr bwMode="auto">
            <a:xfrm>
              <a:off x="3840" y="2193"/>
              <a:ext cx="386" cy="783"/>
            </a:xfrm>
            <a:custGeom>
              <a:avLst/>
              <a:gdLst>
                <a:gd name="T0" fmla="*/ 51 w 512"/>
                <a:gd name="T1" fmla="*/ 135 h 1006"/>
                <a:gd name="T2" fmla="*/ 57 w 512"/>
                <a:gd name="T3" fmla="*/ 145 h 1006"/>
                <a:gd name="T4" fmla="*/ 56 w 512"/>
                <a:gd name="T5" fmla="*/ 153 h 1006"/>
                <a:gd name="T6" fmla="*/ 55 w 512"/>
                <a:gd name="T7" fmla="*/ 160 h 1006"/>
                <a:gd name="T8" fmla="*/ 53 w 512"/>
                <a:gd name="T9" fmla="*/ 170 h 1006"/>
                <a:gd name="T10" fmla="*/ 53 w 512"/>
                <a:gd name="T11" fmla="*/ 179 h 1006"/>
                <a:gd name="T12" fmla="*/ 52 w 512"/>
                <a:gd name="T13" fmla="*/ 189 h 1006"/>
                <a:gd name="T14" fmla="*/ 57 w 512"/>
                <a:gd name="T15" fmla="*/ 205 h 1006"/>
                <a:gd name="T16" fmla="*/ 51 w 512"/>
                <a:gd name="T17" fmla="*/ 213 h 1006"/>
                <a:gd name="T18" fmla="*/ 47 w 512"/>
                <a:gd name="T19" fmla="*/ 220 h 1006"/>
                <a:gd name="T20" fmla="*/ 38 w 512"/>
                <a:gd name="T21" fmla="*/ 223 h 1006"/>
                <a:gd name="T22" fmla="*/ 29 w 512"/>
                <a:gd name="T23" fmla="*/ 220 h 1006"/>
                <a:gd name="T24" fmla="*/ 25 w 512"/>
                <a:gd name="T25" fmla="*/ 216 h 1006"/>
                <a:gd name="T26" fmla="*/ 23 w 512"/>
                <a:gd name="T27" fmla="*/ 205 h 1006"/>
                <a:gd name="T28" fmla="*/ 15 w 512"/>
                <a:gd name="T29" fmla="*/ 198 h 1006"/>
                <a:gd name="T30" fmla="*/ 15 w 512"/>
                <a:gd name="T31" fmla="*/ 184 h 1006"/>
                <a:gd name="T32" fmla="*/ 3 w 512"/>
                <a:gd name="T33" fmla="*/ 176 h 1006"/>
                <a:gd name="T34" fmla="*/ 6 w 512"/>
                <a:gd name="T35" fmla="*/ 167 h 1006"/>
                <a:gd name="T36" fmla="*/ 14 w 512"/>
                <a:gd name="T37" fmla="*/ 142 h 1006"/>
                <a:gd name="T38" fmla="*/ 15 w 512"/>
                <a:gd name="T39" fmla="*/ 128 h 1006"/>
                <a:gd name="T40" fmla="*/ 24 w 512"/>
                <a:gd name="T41" fmla="*/ 108 h 1006"/>
                <a:gd name="T42" fmla="*/ 20 w 512"/>
                <a:gd name="T43" fmla="*/ 103 h 1006"/>
                <a:gd name="T44" fmla="*/ 14 w 512"/>
                <a:gd name="T45" fmla="*/ 103 h 1006"/>
                <a:gd name="T46" fmla="*/ 17 w 512"/>
                <a:gd name="T47" fmla="*/ 90 h 1006"/>
                <a:gd name="T48" fmla="*/ 17 w 512"/>
                <a:gd name="T49" fmla="*/ 84 h 1006"/>
                <a:gd name="T50" fmla="*/ 18 w 512"/>
                <a:gd name="T51" fmla="*/ 77 h 1006"/>
                <a:gd name="T52" fmla="*/ 22 w 512"/>
                <a:gd name="T53" fmla="*/ 57 h 1006"/>
                <a:gd name="T54" fmla="*/ 25 w 512"/>
                <a:gd name="T55" fmla="*/ 43 h 1006"/>
                <a:gd name="T56" fmla="*/ 18 w 512"/>
                <a:gd name="T57" fmla="*/ 37 h 1006"/>
                <a:gd name="T58" fmla="*/ 11 w 512"/>
                <a:gd name="T59" fmla="*/ 44 h 1006"/>
                <a:gd name="T60" fmla="*/ 8 w 512"/>
                <a:gd name="T61" fmla="*/ 35 h 1006"/>
                <a:gd name="T62" fmla="*/ 2 w 512"/>
                <a:gd name="T63" fmla="*/ 30 h 1006"/>
                <a:gd name="T64" fmla="*/ 4 w 512"/>
                <a:gd name="T65" fmla="*/ 12 h 1006"/>
                <a:gd name="T66" fmla="*/ 11 w 512"/>
                <a:gd name="T67" fmla="*/ 12 h 1006"/>
                <a:gd name="T68" fmla="*/ 22 w 512"/>
                <a:gd name="T69" fmla="*/ 18 h 1006"/>
                <a:gd name="T70" fmla="*/ 39 w 512"/>
                <a:gd name="T71" fmla="*/ 18 h 1006"/>
                <a:gd name="T72" fmla="*/ 54 w 512"/>
                <a:gd name="T73" fmla="*/ 3 h 1006"/>
                <a:gd name="T74" fmla="*/ 60 w 512"/>
                <a:gd name="T75" fmla="*/ 3 h 1006"/>
                <a:gd name="T76" fmla="*/ 68 w 512"/>
                <a:gd name="T77" fmla="*/ 2 h 1006"/>
                <a:gd name="T78" fmla="*/ 72 w 512"/>
                <a:gd name="T79" fmla="*/ 3 h 1006"/>
                <a:gd name="T80" fmla="*/ 75 w 512"/>
                <a:gd name="T81" fmla="*/ 4 h 1006"/>
                <a:gd name="T82" fmla="*/ 93 w 512"/>
                <a:gd name="T83" fmla="*/ 9 h 1006"/>
                <a:gd name="T84" fmla="*/ 91 w 512"/>
                <a:gd name="T85" fmla="*/ 11 h 1006"/>
                <a:gd name="T86" fmla="*/ 93 w 512"/>
                <a:gd name="T87" fmla="*/ 14 h 1006"/>
                <a:gd name="T88" fmla="*/ 86 w 512"/>
                <a:gd name="T89" fmla="*/ 37 h 1006"/>
                <a:gd name="T90" fmla="*/ 75 w 512"/>
                <a:gd name="T91" fmla="*/ 50 h 1006"/>
                <a:gd name="T92" fmla="*/ 67 w 512"/>
                <a:gd name="T93" fmla="*/ 58 h 1006"/>
                <a:gd name="T94" fmla="*/ 63 w 512"/>
                <a:gd name="T95" fmla="*/ 86 h 1006"/>
                <a:gd name="T96" fmla="*/ 60 w 512"/>
                <a:gd name="T97" fmla="*/ 104 h 1006"/>
                <a:gd name="T98" fmla="*/ 52 w 512"/>
                <a:gd name="T99" fmla="*/ 130 h 10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12" h="1006">
                  <a:moveTo>
                    <a:pt x="285" y="582"/>
                  </a:moveTo>
                  <a:lnTo>
                    <a:pt x="280" y="610"/>
                  </a:lnTo>
                  <a:lnTo>
                    <a:pt x="287" y="634"/>
                  </a:lnTo>
                  <a:lnTo>
                    <a:pt x="306" y="652"/>
                  </a:lnTo>
                  <a:lnTo>
                    <a:pt x="311" y="672"/>
                  </a:lnTo>
                  <a:lnTo>
                    <a:pt x="304" y="688"/>
                  </a:lnTo>
                  <a:lnTo>
                    <a:pt x="305" y="705"/>
                  </a:lnTo>
                  <a:lnTo>
                    <a:pt x="298" y="721"/>
                  </a:lnTo>
                  <a:lnTo>
                    <a:pt x="300" y="739"/>
                  </a:lnTo>
                  <a:lnTo>
                    <a:pt x="290" y="764"/>
                  </a:lnTo>
                  <a:lnTo>
                    <a:pt x="296" y="795"/>
                  </a:lnTo>
                  <a:lnTo>
                    <a:pt x="291" y="804"/>
                  </a:lnTo>
                  <a:lnTo>
                    <a:pt x="285" y="832"/>
                  </a:lnTo>
                  <a:lnTo>
                    <a:pt x="285" y="850"/>
                  </a:lnTo>
                  <a:lnTo>
                    <a:pt x="312" y="897"/>
                  </a:lnTo>
                  <a:lnTo>
                    <a:pt x="308" y="920"/>
                  </a:lnTo>
                  <a:lnTo>
                    <a:pt x="291" y="931"/>
                  </a:lnTo>
                  <a:lnTo>
                    <a:pt x="278" y="960"/>
                  </a:lnTo>
                  <a:lnTo>
                    <a:pt x="256" y="967"/>
                  </a:lnTo>
                  <a:lnTo>
                    <a:pt x="255" y="990"/>
                  </a:lnTo>
                  <a:lnTo>
                    <a:pt x="239" y="1006"/>
                  </a:lnTo>
                  <a:lnTo>
                    <a:pt x="209" y="998"/>
                  </a:lnTo>
                  <a:lnTo>
                    <a:pt x="185" y="1004"/>
                  </a:lnTo>
                  <a:lnTo>
                    <a:pt x="153" y="988"/>
                  </a:lnTo>
                  <a:lnTo>
                    <a:pt x="155" y="966"/>
                  </a:lnTo>
                  <a:lnTo>
                    <a:pt x="138" y="970"/>
                  </a:lnTo>
                  <a:lnTo>
                    <a:pt x="137" y="936"/>
                  </a:lnTo>
                  <a:lnTo>
                    <a:pt x="125" y="921"/>
                  </a:lnTo>
                  <a:lnTo>
                    <a:pt x="108" y="906"/>
                  </a:lnTo>
                  <a:lnTo>
                    <a:pt x="84" y="894"/>
                  </a:lnTo>
                  <a:lnTo>
                    <a:pt x="88" y="847"/>
                  </a:lnTo>
                  <a:lnTo>
                    <a:pt x="84" y="831"/>
                  </a:lnTo>
                  <a:lnTo>
                    <a:pt x="66" y="816"/>
                  </a:lnTo>
                  <a:lnTo>
                    <a:pt x="16" y="792"/>
                  </a:lnTo>
                  <a:lnTo>
                    <a:pt x="0" y="777"/>
                  </a:lnTo>
                  <a:lnTo>
                    <a:pt x="32" y="753"/>
                  </a:lnTo>
                  <a:lnTo>
                    <a:pt x="46" y="664"/>
                  </a:lnTo>
                  <a:lnTo>
                    <a:pt x="76" y="638"/>
                  </a:lnTo>
                  <a:lnTo>
                    <a:pt x="92" y="594"/>
                  </a:lnTo>
                  <a:lnTo>
                    <a:pt x="80" y="578"/>
                  </a:lnTo>
                  <a:lnTo>
                    <a:pt x="110" y="519"/>
                  </a:lnTo>
                  <a:lnTo>
                    <a:pt x="131" y="488"/>
                  </a:lnTo>
                  <a:lnTo>
                    <a:pt x="132" y="474"/>
                  </a:lnTo>
                  <a:lnTo>
                    <a:pt x="113" y="463"/>
                  </a:lnTo>
                  <a:lnTo>
                    <a:pt x="98" y="465"/>
                  </a:lnTo>
                  <a:lnTo>
                    <a:pt x="77" y="464"/>
                  </a:lnTo>
                  <a:lnTo>
                    <a:pt x="77" y="436"/>
                  </a:lnTo>
                  <a:lnTo>
                    <a:pt x="93" y="404"/>
                  </a:lnTo>
                  <a:lnTo>
                    <a:pt x="86" y="392"/>
                  </a:lnTo>
                  <a:lnTo>
                    <a:pt x="92" y="379"/>
                  </a:lnTo>
                  <a:lnTo>
                    <a:pt x="100" y="368"/>
                  </a:lnTo>
                  <a:lnTo>
                    <a:pt x="100" y="345"/>
                  </a:lnTo>
                  <a:lnTo>
                    <a:pt x="125" y="331"/>
                  </a:lnTo>
                  <a:lnTo>
                    <a:pt x="122" y="258"/>
                  </a:lnTo>
                  <a:lnTo>
                    <a:pt x="141" y="213"/>
                  </a:lnTo>
                  <a:lnTo>
                    <a:pt x="138" y="193"/>
                  </a:lnTo>
                  <a:lnTo>
                    <a:pt x="123" y="177"/>
                  </a:lnTo>
                  <a:lnTo>
                    <a:pt x="100" y="170"/>
                  </a:lnTo>
                  <a:lnTo>
                    <a:pt x="84" y="175"/>
                  </a:lnTo>
                  <a:lnTo>
                    <a:pt x="60" y="199"/>
                  </a:lnTo>
                  <a:lnTo>
                    <a:pt x="51" y="190"/>
                  </a:lnTo>
                  <a:lnTo>
                    <a:pt x="45" y="157"/>
                  </a:lnTo>
                  <a:lnTo>
                    <a:pt x="17" y="141"/>
                  </a:lnTo>
                  <a:lnTo>
                    <a:pt x="11" y="134"/>
                  </a:lnTo>
                  <a:lnTo>
                    <a:pt x="20" y="109"/>
                  </a:lnTo>
                  <a:lnTo>
                    <a:pt x="21" y="54"/>
                  </a:lnTo>
                  <a:lnTo>
                    <a:pt x="44" y="39"/>
                  </a:lnTo>
                  <a:lnTo>
                    <a:pt x="60" y="58"/>
                  </a:lnTo>
                  <a:lnTo>
                    <a:pt x="80" y="72"/>
                  </a:lnTo>
                  <a:lnTo>
                    <a:pt x="119" y="80"/>
                  </a:lnTo>
                  <a:lnTo>
                    <a:pt x="146" y="100"/>
                  </a:lnTo>
                  <a:lnTo>
                    <a:pt x="213" y="80"/>
                  </a:lnTo>
                  <a:lnTo>
                    <a:pt x="251" y="94"/>
                  </a:lnTo>
                  <a:lnTo>
                    <a:pt x="294" y="14"/>
                  </a:lnTo>
                  <a:lnTo>
                    <a:pt x="305" y="12"/>
                  </a:lnTo>
                  <a:lnTo>
                    <a:pt x="324" y="16"/>
                  </a:lnTo>
                  <a:lnTo>
                    <a:pt x="346" y="0"/>
                  </a:lnTo>
                  <a:lnTo>
                    <a:pt x="369" y="8"/>
                  </a:lnTo>
                  <a:lnTo>
                    <a:pt x="375" y="4"/>
                  </a:lnTo>
                  <a:lnTo>
                    <a:pt x="390" y="13"/>
                  </a:lnTo>
                  <a:lnTo>
                    <a:pt x="399" y="12"/>
                  </a:lnTo>
                  <a:lnTo>
                    <a:pt x="407" y="19"/>
                  </a:lnTo>
                  <a:lnTo>
                    <a:pt x="477" y="38"/>
                  </a:lnTo>
                  <a:lnTo>
                    <a:pt x="508" y="38"/>
                  </a:lnTo>
                  <a:lnTo>
                    <a:pt x="512" y="44"/>
                  </a:lnTo>
                  <a:lnTo>
                    <a:pt x="500" y="50"/>
                  </a:lnTo>
                  <a:lnTo>
                    <a:pt x="496" y="58"/>
                  </a:lnTo>
                  <a:lnTo>
                    <a:pt x="510" y="63"/>
                  </a:lnTo>
                  <a:lnTo>
                    <a:pt x="488" y="81"/>
                  </a:lnTo>
                  <a:lnTo>
                    <a:pt x="465" y="165"/>
                  </a:lnTo>
                  <a:lnTo>
                    <a:pt x="420" y="188"/>
                  </a:lnTo>
                  <a:lnTo>
                    <a:pt x="411" y="222"/>
                  </a:lnTo>
                  <a:lnTo>
                    <a:pt x="390" y="247"/>
                  </a:lnTo>
                  <a:lnTo>
                    <a:pt x="365" y="260"/>
                  </a:lnTo>
                  <a:lnTo>
                    <a:pt x="359" y="322"/>
                  </a:lnTo>
                  <a:lnTo>
                    <a:pt x="340" y="390"/>
                  </a:lnTo>
                  <a:lnTo>
                    <a:pt x="341" y="453"/>
                  </a:lnTo>
                  <a:lnTo>
                    <a:pt x="327" y="469"/>
                  </a:lnTo>
                  <a:lnTo>
                    <a:pt x="320" y="508"/>
                  </a:lnTo>
                  <a:lnTo>
                    <a:pt x="285" y="582"/>
                  </a:lnTo>
                  <a:close/>
                </a:path>
              </a:pathLst>
            </a:custGeom>
            <a:solidFill>
              <a:srgbClr val="FFC1B3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Freeform 406"/>
            <p:cNvSpPr>
              <a:spLocks/>
            </p:cNvSpPr>
            <p:nvPr/>
          </p:nvSpPr>
          <p:spPr bwMode="auto">
            <a:xfrm>
              <a:off x="3371" y="2718"/>
              <a:ext cx="573" cy="838"/>
            </a:xfrm>
            <a:custGeom>
              <a:avLst/>
              <a:gdLst>
                <a:gd name="T0" fmla="*/ 66 w 759"/>
                <a:gd name="T1" fmla="*/ 209 h 1074"/>
                <a:gd name="T2" fmla="*/ 70 w 759"/>
                <a:gd name="T3" fmla="*/ 220 h 1074"/>
                <a:gd name="T4" fmla="*/ 52 w 759"/>
                <a:gd name="T5" fmla="*/ 235 h 1074"/>
                <a:gd name="T6" fmla="*/ 45 w 759"/>
                <a:gd name="T7" fmla="*/ 241 h 1074"/>
                <a:gd name="T8" fmla="*/ 39 w 759"/>
                <a:gd name="T9" fmla="*/ 234 h 1074"/>
                <a:gd name="T10" fmla="*/ 31 w 759"/>
                <a:gd name="T11" fmla="*/ 236 h 1074"/>
                <a:gd name="T12" fmla="*/ 20 w 759"/>
                <a:gd name="T13" fmla="*/ 242 h 1074"/>
                <a:gd name="T14" fmla="*/ 13 w 759"/>
                <a:gd name="T15" fmla="*/ 234 h 1074"/>
                <a:gd name="T16" fmla="*/ 7 w 759"/>
                <a:gd name="T17" fmla="*/ 223 h 1074"/>
                <a:gd name="T18" fmla="*/ 14 w 759"/>
                <a:gd name="T19" fmla="*/ 212 h 1074"/>
                <a:gd name="T20" fmla="*/ 10 w 759"/>
                <a:gd name="T21" fmla="*/ 204 h 1074"/>
                <a:gd name="T22" fmla="*/ 14 w 759"/>
                <a:gd name="T23" fmla="*/ 194 h 1074"/>
                <a:gd name="T24" fmla="*/ 11 w 759"/>
                <a:gd name="T25" fmla="*/ 177 h 1074"/>
                <a:gd name="T26" fmla="*/ 6 w 759"/>
                <a:gd name="T27" fmla="*/ 166 h 1074"/>
                <a:gd name="T28" fmla="*/ 14 w 759"/>
                <a:gd name="T29" fmla="*/ 159 h 1074"/>
                <a:gd name="T30" fmla="*/ 5 w 759"/>
                <a:gd name="T31" fmla="*/ 154 h 1074"/>
                <a:gd name="T32" fmla="*/ 0 w 759"/>
                <a:gd name="T33" fmla="*/ 151 h 1074"/>
                <a:gd name="T34" fmla="*/ 5 w 759"/>
                <a:gd name="T35" fmla="*/ 140 h 1074"/>
                <a:gd name="T36" fmla="*/ 10 w 759"/>
                <a:gd name="T37" fmla="*/ 133 h 1074"/>
                <a:gd name="T38" fmla="*/ 17 w 759"/>
                <a:gd name="T39" fmla="*/ 101 h 1074"/>
                <a:gd name="T40" fmla="*/ 11 w 759"/>
                <a:gd name="T41" fmla="*/ 90 h 1074"/>
                <a:gd name="T42" fmla="*/ 8 w 759"/>
                <a:gd name="T43" fmla="*/ 79 h 1074"/>
                <a:gd name="T44" fmla="*/ 13 w 759"/>
                <a:gd name="T45" fmla="*/ 74 h 1074"/>
                <a:gd name="T46" fmla="*/ 15 w 759"/>
                <a:gd name="T47" fmla="*/ 64 h 1074"/>
                <a:gd name="T48" fmla="*/ 8 w 759"/>
                <a:gd name="T49" fmla="*/ 56 h 1074"/>
                <a:gd name="T50" fmla="*/ 10 w 759"/>
                <a:gd name="T51" fmla="*/ 48 h 1074"/>
                <a:gd name="T52" fmla="*/ 20 w 759"/>
                <a:gd name="T53" fmla="*/ 44 h 1074"/>
                <a:gd name="T54" fmla="*/ 27 w 759"/>
                <a:gd name="T55" fmla="*/ 48 h 1074"/>
                <a:gd name="T56" fmla="*/ 29 w 759"/>
                <a:gd name="T57" fmla="*/ 29 h 1074"/>
                <a:gd name="T58" fmla="*/ 37 w 759"/>
                <a:gd name="T59" fmla="*/ 23 h 1074"/>
                <a:gd name="T60" fmla="*/ 39 w 759"/>
                <a:gd name="T61" fmla="*/ 14 h 1074"/>
                <a:gd name="T62" fmla="*/ 45 w 759"/>
                <a:gd name="T63" fmla="*/ 9 h 1074"/>
                <a:gd name="T64" fmla="*/ 54 w 759"/>
                <a:gd name="T65" fmla="*/ 9 h 1074"/>
                <a:gd name="T66" fmla="*/ 60 w 759"/>
                <a:gd name="T67" fmla="*/ 0 h 1074"/>
                <a:gd name="T68" fmla="*/ 66 w 759"/>
                <a:gd name="T69" fmla="*/ 9 h 1074"/>
                <a:gd name="T70" fmla="*/ 72 w 759"/>
                <a:gd name="T71" fmla="*/ 9 h 1074"/>
                <a:gd name="T72" fmla="*/ 82 w 759"/>
                <a:gd name="T73" fmla="*/ 9 h 1074"/>
                <a:gd name="T74" fmla="*/ 92 w 759"/>
                <a:gd name="T75" fmla="*/ 16 h 1074"/>
                <a:gd name="T76" fmla="*/ 100 w 759"/>
                <a:gd name="T77" fmla="*/ 14 h 1074"/>
                <a:gd name="T78" fmla="*/ 118 w 759"/>
                <a:gd name="T79" fmla="*/ 26 h 1074"/>
                <a:gd name="T80" fmla="*/ 131 w 759"/>
                <a:gd name="T81" fmla="*/ 34 h 1074"/>
                <a:gd name="T82" fmla="*/ 131 w 759"/>
                <a:gd name="T83" fmla="*/ 48 h 1074"/>
                <a:gd name="T84" fmla="*/ 138 w 759"/>
                <a:gd name="T85" fmla="*/ 55 h 1074"/>
                <a:gd name="T86" fmla="*/ 140 w 759"/>
                <a:gd name="T87" fmla="*/ 66 h 1074"/>
                <a:gd name="T88" fmla="*/ 128 w 759"/>
                <a:gd name="T89" fmla="*/ 66 h 1074"/>
                <a:gd name="T90" fmla="*/ 126 w 759"/>
                <a:gd name="T91" fmla="*/ 73 h 1074"/>
                <a:gd name="T92" fmla="*/ 124 w 759"/>
                <a:gd name="T93" fmla="*/ 85 h 1074"/>
                <a:gd name="T94" fmla="*/ 134 w 759"/>
                <a:gd name="T95" fmla="*/ 83 h 1074"/>
                <a:gd name="T96" fmla="*/ 129 w 759"/>
                <a:gd name="T97" fmla="*/ 90 h 1074"/>
                <a:gd name="T98" fmla="*/ 127 w 759"/>
                <a:gd name="T99" fmla="*/ 97 h 1074"/>
                <a:gd name="T100" fmla="*/ 122 w 759"/>
                <a:gd name="T101" fmla="*/ 104 h 1074"/>
                <a:gd name="T102" fmla="*/ 112 w 759"/>
                <a:gd name="T103" fmla="*/ 116 h 1074"/>
                <a:gd name="T104" fmla="*/ 106 w 759"/>
                <a:gd name="T105" fmla="*/ 126 h 1074"/>
                <a:gd name="T106" fmla="*/ 92 w 759"/>
                <a:gd name="T107" fmla="*/ 140 h 1074"/>
                <a:gd name="T108" fmla="*/ 91 w 759"/>
                <a:gd name="T109" fmla="*/ 152 h 1074"/>
                <a:gd name="T110" fmla="*/ 92 w 759"/>
                <a:gd name="T111" fmla="*/ 165 h 1074"/>
                <a:gd name="T112" fmla="*/ 66 w 759"/>
                <a:gd name="T113" fmla="*/ 194 h 1074"/>
                <a:gd name="T114" fmla="*/ 69 w 759"/>
                <a:gd name="T115" fmla="*/ 202 h 10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59" h="1074">
                  <a:moveTo>
                    <a:pt x="373" y="896"/>
                  </a:moveTo>
                  <a:lnTo>
                    <a:pt x="360" y="924"/>
                  </a:lnTo>
                  <a:lnTo>
                    <a:pt x="353" y="945"/>
                  </a:lnTo>
                  <a:lnTo>
                    <a:pt x="379" y="978"/>
                  </a:lnTo>
                  <a:lnTo>
                    <a:pt x="327" y="958"/>
                  </a:lnTo>
                  <a:lnTo>
                    <a:pt x="278" y="1042"/>
                  </a:lnTo>
                  <a:lnTo>
                    <a:pt x="259" y="1058"/>
                  </a:lnTo>
                  <a:lnTo>
                    <a:pt x="239" y="1068"/>
                  </a:lnTo>
                  <a:lnTo>
                    <a:pt x="215" y="1068"/>
                  </a:lnTo>
                  <a:lnTo>
                    <a:pt x="211" y="1036"/>
                  </a:lnTo>
                  <a:lnTo>
                    <a:pt x="174" y="1022"/>
                  </a:lnTo>
                  <a:lnTo>
                    <a:pt x="164" y="1044"/>
                  </a:lnTo>
                  <a:lnTo>
                    <a:pt x="122" y="1074"/>
                  </a:lnTo>
                  <a:lnTo>
                    <a:pt x="107" y="1071"/>
                  </a:lnTo>
                  <a:lnTo>
                    <a:pt x="99" y="1036"/>
                  </a:lnTo>
                  <a:lnTo>
                    <a:pt x="71" y="1034"/>
                  </a:lnTo>
                  <a:lnTo>
                    <a:pt x="60" y="994"/>
                  </a:lnTo>
                  <a:lnTo>
                    <a:pt x="37" y="988"/>
                  </a:lnTo>
                  <a:lnTo>
                    <a:pt x="31" y="966"/>
                  </a:lnTo>
                  <a:lnTo>
                    <a:pt x="77" y="938"/>
                  </a:lnTo>
                  <a:lnTo>
                    <a:pt x="79" y="922"/>
                  </a:lnTo>
                  <a:lnTo>
                    <a:pt x="54" y="906"/>
                  </a:lnTo>
                  <a:lnTo>
                    <a:pt x="61" y="884"/>
                  </a:lnTo>
                  <a:lnTo>
                    <a:pt x="77" y="860"/>
                  </a:lnTo>
                  <a:lnTo>
                    <a:pt x="80" y="834"/>
                  </a:lnTo>
                  <a:lnTo>
                    <a:pt x="56" y="786"/>
                  </a:lnTo>
                  <a:lnTo>
                    <a:pt x="60" y="759"/>
                  </a:lnTo>
                  <a:lnTo>
                    <a:pt x="33" y="738"/>
                  </a:lnTo>
                  <a:lnTo>
                    <a:pt x="87" y="726"/>
                  </a:lnTo>
                  <a:lnTo>
                    <a:pt x="73" y="706"/>
                  </a:lnTo>
                  <a:lnTo>
                    <a:pt x="54" y="694"/>
                  </a:lnTo>
                  <a:lnTo>
                    <a:pt x="27" y="685"/>
                  </a:lnTo>
                  <a:lnTo>
                    <a:pt x="20" y="673"/>
                  </a:lnTo>
                  <a:lnTo>
                    <a:pt x="0" y="667"/>
                  </a:lnTo>
                  <a:lnTo>
                    <a:pt x="0" y="642"/>
                  </a:lnTo>
                  <a:lnTo>
                    <a:pt x="26" y="622"/>
                  </a:lnTo>
                  <a:lnTo>
                    <a:pt x="26" y="594"/>
                  </a:lnTo>
                  <a:lnTo>
                    <a:pt x="51" y="588"/>
                  </a:lnTo>
                  <a:lnTo>
                    <a:pt x="65" y="566"/>
                  </a:lnTo>
                  <a:lnTo>
                    <a:pt x="95" y="446"/>
                  </a:lnTo>
                  <a:lnTo>
                    <a:pt x="83" y="404"/>
                  </a:lnTo>
                  <a:lnTo>
                    <a:pt x="61" y="397"/>
                  </a:lnTo>
                  <a:lnTo>
                    <a:pt x="60" y="373"/>
                  </a:lnTo>
                  <a:lnTo>
                    <a:pt x="47" y="350"/>
                  </a:lnTo>
                  <a:lnTo>
                    <a:pt x="50" y="332"/>
                  </a:lnTo>
                  <a:lnTo>
                    <a:pt x="72" y="328"/>
                  </a:lnTo>
                  <a:lnTo>
                    <a:pt x="79" y="308"/>
                  </a:lnTo>
                  <a:lnTo>
                    <a:pt x="81" y="285"/>
                  </a:lnTo>
                  <a:lnTo>
                    <a:pt x="68" y="264"/>
                  </a:lnTo>
                  <a:lnTo>
                    <a:pt x="45" y="249"/>
                  </a:lnTo>
                  <a:lnTo>
                    <a:pt x="41" y="230"/>
                  </a:lnTo>
                  <a:lnTo>
                    <a:pt x="51" y="214"/>
                  </a:lnTo>
                  <a:lnTo>
                    <a:pt x="87" y="212"/>
                  </a:lnTo>
                  <a:lnTo>
                    <a:pt x="109" y="198"/>
                  </a:lnTo>
                  <a:lnTo>
                    <a:pt x="120" y="216"/>
                  </a:lnTo>
                  <a:lnTo>
                    <a:pt x="146" y="211"/>
                  </a:lnTo>
                  <a:lnTo>
                    <a:pt x="158" y="188"/>
                  </a:lnTo>
                  <a:lnTo>
                    <a:pt x="153" y="127"/>
                  </a:lnTo>
                  <a:lnTo>
                    <a:pt x="175" y="120"/>
                  </a:lnTo>
                  <a:lnTo>
                    <a:pt x="200" y="104"/>
                  </a:lnTo>
                  <a:lnTo>
                    <a:pt x="228" y="76"/>
                  </a:lnTo>
                  <a:lnTo>
                    <a:pt x="211" y="64"/>
                  </a:lnTo>
                  <a:lnTo>
                    <a:pt x="207" y="44"/>
                  </a:lnTo>
                  <a:lnTo>
                    <a:pt x="239" y="39"/>
                  </a:lnTo>
                  <a:lnTo>
                    <a:pt x="248" y="30"/>
                  </a:lnTo>
                  <a:lnTo>
                    <a:pt x="287" y="37"/>
                  </a:lnTo>
                  <a:lnTo>
                    <a:pt x="297" y="7"/>
                  </a:lnTo>
                  <a:lnTo>
                    <a:pt x="320" y="0"/>
                  </a:lnTo>
                  <a:lnTo>
                    <a:pt x="335" y="4"/>
                  </a:lnTo>
                  <a:lnTo>
                    <a:pt x="354" y="40"/>
                  </a:lnTo>
                  <a:lnTo>
                    <a:pt x="374" y="44"/>
                  </a:lnTo>
                  <a:lnTo>
                    <a:pt x="390" y="42"/>
                  </a:lnTo>
                  <a:lnTo>
                    <a:pt x="405" y="33"/>
                  </a:lnTo>
                  <a:lnTo>
                    <a:pt x="446" y="44"/>
                  </a:lnTo>
                  <a:lnTo>
                    <a:pt x="476" y="68"/>
                  </a:lnTo>
                  <a:lnTo>
                    <a:pt x="494" y="73"/>
                  </a:lnTo>
                  <a:lnTo>
                    <a:pt x="516" y="42"/>
                  </a:lnTo>
                  <a:lnTo>
                    <a:pt x="540" y="62"/>
                  </a:lnTo>
                  <a:lnTo>
                    <a:pt x="621" y="99"/>
                  </a:lnTo>
                  <a:lnTo>
                    <a:pt x="637" y="114"/>
                  </a:lnTo>
                  <a:lnTo>
                    <a:pt x="687" y="138"/>
                  </a:lnTo>
                  <a:lnTo>
                    <a:pt x="705" y="153"/>
                  </a:lnTo>
                  <a:lnTo>
                    <a:pt x="709" y="169"/>
                  </a:lnTo>
                  <a:lnTo>
                    <a:pt x="705" y="216"/>
                  </a:lnTo>
                  <a:lnTo>
                    <a:pt x="729" y="228"/>
                  </a:lnTo>
                  <a:lnTo>
                    <a:pt x="746" y="243"/>
                  </a:lnTo>
                  <a:lnTo>
                    <a:pt x="758" y="258"/>
                  </a:lnTo>
                  <a:lnTo>
                    <a:pt x="759" y="292"/>
                  </a:lnTo>
                  <a:lnTo>
                    <a:pt x="726" y="296"/>
                  </a:lnTo>
                  <a:lnTo>
                    <a:pt x="690" y="292"/>
                  </a:lnTo>
                  <a:lnTo>
                    <a:pt x="691" y="306"/>
                  </a:lnTo>
                  <a:lnTo>
                    <a:pt x="681" y="320"/>
                  </a:lnTo>
                  <a:lnTo>
                    <a:pt x="649" y="375"/>
                  </a:lnTo>
                  <a:lnTo>
                    <a:pt x="667" y="375"/>
                  </a:lnTo>
                  <a:lnTo>
                    <a:pt x="708" y="351"/>
                  </a:lnTo>
                  <a:lnTo>
                    <a:pt x="725" y="372"/>
                  </a:lnTo>
                  <a:lnTo>
                    <a:pt x="707" y="384"/>
                  </a:lnTo>
                  <a:lnTo>
                    <a:pt x="701" y="400"/>
                  </a:lnTo>
                  <a:lnTo>
                    <a:pt x="684" y="414"/>
                  </a:lnTo>
                  <a:lnTo>
                    <a:pt x="685" y="428"/>
                  </a:lnTo>
                  <a:lnTo>
                    <a:pt x="679" y="439"/>
                  </a:lnTo>
                  <a:lnTo>
                    <a:pt x="655" y="462"/>
                  </a:lnTo>
                  <a:lnTo>
                    <a:pt x="644" y="495"/>
                  </a:lnTo>
                  <a:lnTo>
                    <a:pt x="605" y="517"/>
                  </a:lnTo>
                  <a:lnTo>
                    <a:pt x="595" y="546"/>
                  </a:lnTo>
                  <a:lnTo>
                    <a:pt x="572" y="558"/>
                  </a:lnTo>
                  <a:lnTo>
                    <a:pt x="554" y="600"/>
                  </a:lnTo>
                  <a:lnTo>
                    <a:pt x="497" y="622"/>
                  </a:lnTo>
                  <a:lnTo>
                    <a:pt x="482" y="644"/>
                  </a:lnTo>
                  <a:lnTo>
                    <a:pt x="491" y="674"/>
                  </a:lnTo>
                  <a:lnTo>
                    <a:pt x="483" y="703"/>
                  </a:lnTo>
                  <a:lnTo>
                    <a:pt x="495" y="730"/>
                  </a:lnTo>
                  <a:lnTo>
                    <a:pt x="449" y="768"/>
                  </a:lnTo>
                  <a:lnTo>
                    <a:pt x="360" y="861"/>
                  </a:lnTo>
                  <a:lnTo>
                    <a:pt x="377" y="885"/>
                  </a:lnTo>
                  <a:lnTo>
                    <a:pt x="373" y="896"/>
                  </a:lnTo>
                  <a:close/>
                </a:path>
              </a:pathLst>
            </a:custGeom>
            <a:solidFill>
              <a:srgbClr val="FFC1B3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Freeform 407"/>
            <p:cNvSpPr>
              <a:spLocks/>
            </p:cNvSpPr>
            <p:nvPr/>
          </p:nvSpPr>
          <p:spPr bwMode="auto">
            <a:xfrm>
              <a:off x="737" y="2976"/>
              <a:ext cx="61" cy="55"/>
            </a:xfrm>
            <a:custGeom>
              <a:avLst/>
              <a:gdLst>
                <a:gd name="T0" fmla="*/ 0 w 79"/>
                <a:gd name="T1" fmla="*/ 4 h 68"/>
                <a:gd name="T2" fmla="*/ 2 w 79"/>
                <a:gd name="T3" fmla="*/ 10 h 68"/>
                <a:gd name="T4" fmla="*/ 2 w 79"/>
                <a:gd name="T5" fmla="*/ 13 h 68"/>
                <a:gd name="T6" fmla="*/ 4 w 79"/>
                <a:gd name="T7" fmla="*/ 16 h 68"/>
                <a:gd name="T8" fmla="*/ 7 w 79"/>
                <a:gd name="T9" fmla="*/ 15 h 68"/>
                <a:gd name="T10" fmla="*/ 13 w 79"/>
                <a:gd name="T11" fmla="*/ 19 h 68"/>
                <a:gd name="T12" fmla="*/ 17 w 79"/>
                <a:gd name="T13" fmla="*/ 15 h 68"/>
                <a:gd name="T14" fmla="*/ 11 w 79"/>
                <a:gd name="T15" fmla="*/ 12 h 68"/>
                <a:gd name="T16" fmla="*/ 9 w 79"/>
                <a:gd name="T17" fmla="*/ 9 h 68"/>
                <a:gd name="T18" fmla="*/ 9 w 79"/>
                <a:gd name="T19" fmla="*/ 5 h 68"/>
                <a:gd name="T20" fmla="*/ 5 w 79"/>
                <a:gd name="T21" fmla="*/ 3 h 68"/>
                <a:gd name="T22" fmla="*/ 2 w 79"/>
                <a:gd name="T23" fmla="*/ 0 h 68"/>
                <a:gd name="T24" fmla="*/ 0 w 79"/>
                <a:gd name="T25" fmla="*/ 4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" h="68">
                  <a:moveTo>
                    <a:pt x="0" y="14"/>
                  </a:moveTo>
                  <a:lnTo>
                    <a:pt x="9" y="37"/>
                  </a:lnTo>
                  <a:lnTo>
                    <a:pt x="7" y="47"/>
                  </a:lnTo>
                  <a:lnTo>
                    <a:pt x="19" y="58"/>
                  </a:lnTo>
                  <a:lnTo>
                    <a:pt x="32" y="55"/>
                  </a:lnTo>
                  <a:lnTo>
                    <a:pt x="63" y="68"/>
                  </a:lnTo>
                  <a:lnTo>
                    <a:pt x="79" y="53"/>
                  </a:lnTo>
                  <a:lnTo>
                    <a:pt x="50" y="41"/>
                  </a:lnTo>
                  <a:lnTo>
                    <a:pt x="44" y="32"/>
                  </a:lnTo>
                  <a:lnTo>
                    <a:pt x="42" y="18"/>
                  </a:lnTo>
                  <a:lnTo>
                    <a:pt x="25" y="11"/>
                  </a:lnTo>
                  <a:lnTo>
                    <a:pt x="1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DFB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8" name="Freeform 408"/>
            <p:cNvSpPr>
              <a:spLocks/>
            </p:cNvSpPr>
            <p:nvPr/>
          </p:nvSpPr>
          <p:spPr bwMode="auto">
            <a:xfrm>
              <a:off x="1791" y="1771"/>
              <a:ext cx="522" cy="667"/>
            </a:xfrm>
            <a:custGeom>
              <a:avLst/>
              <a:gdLst>
                <a:gd name="T0" fmla="*/ 20 w 689"/>
                <a:gd name="T1" fmla="*/ 82 h 855"/>
                <a:gd name="T2" fmla="*/ 4 w 689"/>
                <a:gd name="T3" fmla="*/ 79 h 855"/>
                <a:gd name="T4" fmla="*/ 2 w 689"/>
                <a:gd name="T5" fmla="*/ 68 h 855"/>
                <a:gd name="T6" fmla="*/ 8 w 689"/>
                <a:gd name="T7" fmla="*/ 51 h 855"/>
                <a:gd name="T8" fmla="*/ 33 w 689"/>
                <a:gd name="T9" fmla="*/ 34 h 855"/>
                <a:gd name="T10" fmla="*/ 56 w 689"/>
                <a:gd name="T11" fmla="*/ 24 h 855"/>
                <a:gd name="T12" fmla="*/ 66 w 689"/>
                <a:gd name="T13" fmla="*/ 21 h 855"/>
                <a:gd name="T14" fmla="*/ 84 w 689"/>
                <a:gd name="T15" fmla="*/ 12 h 855"/>
                <a:gd name="T16" fmla="*/ 98 w 689"/>
                <a:gd name="T17" fmla="*/ 0 h 855"/>
                <a:gd name="T18" fmla="*/ 123 w 689"/>
                <a:gd name="T19" fmla="*/ 26 h 855"/>
                <a:gd name="T20" fmla="*/ 127 w 689"/>
                <a:gd name="T21" fmla="*/ 45 h 855"/>
                <a:gd name="T22" fmla="*/ 125 w 689"/>
                <a:gd name="T23" fmla="*/ 55 h 855"/>
                <a:gd name="T24" fmla="*/ 124 w 689"/>
                <a:gd name="T25" fmla="*/ 68 h 855"/>
                <a:gd name="T26" fmla="*/ 127 w 689"/>
                <a:gd name="T27" fmla="*/ 79 h 855"/>
                <a:gd name="T28" fmla="*/ 125 w 689"/>
                <a:gd name="T29" fmla="*/ 104 h 855"/>
                <a:gd name="T30" fmla="*/ 128 w 689"/>
                <a:gd name="T31" fmla="*/ 113 h 855"/>
                <a:gd name="T32" fmla="*/ 120 w 689"/>
                <a:gd name="T33" fmla="*/ 115 h 855"/>
                <a:gd name="T34" fmla="*/ 112 w 689"/>
                <a:gd name="T35" fmla="*/ 133 h 855"/>
                <a:gd name="T36" fmla="*/ 99 w 689"/>
                <a:gd name="T37" fmla="*/ 146 h 855"/>
                <a:gd name="T38" fmla="*/ 105 w 689"/>
                <a:gd name="T39" fmla="*/ 153 h 855"/>
                <a:gd name="T40" fmla="*/ 101 w 689"/>
                <a:gd name="T41" fmla="*/ 163 h 855"/>
                <a:gd name="T42" fmla="*/ 93 w 689"/>
                <a:gd name="T43" fmla="*/ 176 h 855"/>
                <a:gd name="T44" fmla="*/ 77 w 689"/>
                <a:gd name="T45" fmla="*/ 173 h 855"/>
                <a:gd name="T46" fmla="*/ 64 w 689"/>
                <a:gd name="T47" fmla="*/ 184 h 855"/>
                <a:gd name="T48" fmla="*/ 52 w 689"/>
                <a:gd name="T49" fmla="*/ 193 h 855"/>
                <a:gd name="T50" fmla="*/ 46 w 689"/>
                <a:gd name="T51" fmla="*/ 173 h 855"/>
                <a:gd name="T52" fmla="*/ 37 w 689"/>
                <a:gd name="T53" fmla="*/ 161 h 855"/>
                <a:gd name="T54" fmla="*/ 23 w 689"/>
                <a:gd name="T55" fmla="*/ 157 h 855"/>
                <a:gd name="T56" fmla="*/ 26 w 689"/>
                <a:gd name="T57" fmla="*/ 144 h 855"/>
                <a:gd name="T58" fmla="*/ 23 w 689"/>
                <a:gd name="T59" fmla="*/ 135 h 855"/>
                <a:gd name="T60" fmla="*/ 23 w 689"/>
                <a:gd name="T61" fmla="*/ 112 h 855"/>
                <a:gd name="T62" fmla="*/ 17 w 689"/>
                <a:gd name="T63" fmla="*/ 87 h 855"/>
                <a:gd name="T64" fmla="*/ 27 w 689"/>
                <a:gd name="T65" fmla="*/ 83 h 8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89" h="855">
                  <a:moveTo>
                    <a:pt x="138" y="371"/>
                  </a:moveTo>
                  <a:lnTo>
                    <a:pt x="103" y="363"/>
                  </a:lnTo>
                  <a:lnTo>
                    <a:pt x="35" y="358"/>
                  </a:lnTo>
                  <a:lnTo>
                    <a:pt x="18" y="346"/>
                  </a:lnTo>
                  <a:lnTo>
                    <a:pt x="0" y="325"/>
                  </a:lnTo>
                  <a:lnTo>
                    <a:pt x="8" y="301"/>
                  </a:lnTo>
                  <a:lnTo>
                    <a:pt x="38" y="246"/>
                  </a:lnTo>
                  <a:lnTo>
                    <a:pt x="38" y="228"/>
                  </a:lnTo>
                  <a:lnTo>
                    <a:pt x="53" y="209"/>
                  </a:lnTo>
                  <a:lnTo>
                    <a:pt x="173" y="150"/>
                  </a:lnTo>
                  <a:lnTo>
                    <a:pt x="208" y="129"/>
                  </a:lnTo>
                  <a:lnTo>
                    <a:pt x="296" y="108"/>
                  </a:lnTo>
                  <a:lnTo>
                    <a:pt x="322" y="108"/>
                  </a:lnTo>
                  <a:lnTo>
                    <a:pt x="349" y="91"/>
                  </a:lnTo>
                  <a:lnTo>
                    <a:pt x="401" y="84"/>
                  </a:lnTo>
                  <a:lnTo>
                    <a:pt x="444" y="54"/>
                  </a:lnTo>
                  <a:lnTo>
                    <a:pt x="491" y="28"/>
                  </a:lnTo>
                  <a:lnTo>
                    <a:pt x="523" y="0"/>
                  </a:lnTo>
                  <a:lnTo>
                    <a:pt x="631" y="82"/>
                  </a:lnTo>
                  <a:lnTo>
                    <a:pt x="654" y="114"/>
                  </a:lnTo>
                  <a:lnTo>
                    <a:pt x="665" y="159"/>
                  </a:lnTo>
                  <a:lnTo>
                    <a:pt x="667" y="201"/>
                  </a:lnTo>
                  <a:lnTo>
                    <a:pt x="647" y="229"/>
                  </a:lnTo>
                  <a:lnTo>
                    <a:pt x="662" y="246"/>
                  </a:lnTo>
                  <a:lnTo>
                    <a:pt x="648" y="276"/>
                  </a:lnTo>
                  <a:lnTo>
                    <a:pt x="655" y="301"/>
                  </a:lnTo>
                  <a:lnTo>
                    <a:pt x="648" y="331"/>
                  </a:lnTo>
                  <a:lnTo>
                    <a:pt x="671" y="351"/>
                  </a:lnTo>
                  <a:lnTo>
                    <a:pt x="652" y="436"/>
                  </a:lnTo>
                  <a:lnTo>
                    <a:pt x="662" y="461"/>
                  </a:lnTo>
                  <a:lnTo>
                    <a:pt x="689" y="490"/>
                  </a:lnTo>
                  <a:lnTo>
                    <a:pt x="677" y="501"/>
                  </a:lnTo>
                  <a:lnTo>
                    <a:pt x="648" y="490"/>
                  </a:lnTo>
                  <a:lnTo>
                    <a:pt x="636" y="510"/>
                  </a:lnTo>
                  <a:lnTo>
                    <a:pt x="620" y="574"/>
                  </a:lnTo>
                  <a:lnTo>
                    <a:pt x="594" y="592"/>
                  </a:lnTo>
                  <a:lnTo>
                    <a:pt x="528" y="623"/>
                  </a:lnTo>
                  <a:lnTo>
                    <a:pt x="526" y="649"/>
                  </a:lnTo>
                  <a:lnTo>
                    <a:pt x="558" y="657"/>
                  </a:lnTo>
                  <a:lnTo>
                    <a:pt x="558" y="679"/>
                  </a:lnTo>
                  <a:lnTo>
                    <a:pt x="546" y="688"/>
                  </a:lnTo>
                  <a:lnTo>
                    <a:pt x="530" y="723"/>
                  </a:lnTo>
                  <a:lnTo>
                    <a:pt x="503" y="738"/>
                  </a:lnTo>
                  <a:lnTo>
                    <a:pt x="494" y="784"/>
                  </a:lnTo>
                  <a:lnTo>
                    <a:pt x="428" y="789"/>
                  </a:lnTo>
                  <a:lnTo>
                    <a:pt x="404" y="765"/>
                  </a:lnTo>
                  <a:lnTo>
                    <a:pt x="392" y="805"/>
                  </a:lnTo>
                  <a:lnTo>
                    <a:pt x="340" y="815"/>
                  </a:lnTo>
                  <a:lnTo>
                    <a:pt x="294" y="837"/>
                  </a:lnTo>
                  <a:lnTo>
                    <a:pt x="276" y="855"/>
                  </a:lnTo>
                  <a:lnTo>
                    <a:pt x="259" y="801"/>
                  </a:lnTo>
                  <a:lnTo>
                    <a:pt x="242" y="767"/>
                  </a:lnTo>
                  <a:lnTo>
                    <a:pt x="209" y="748"/>
                  </a:lnTo>
                  <a:lnTo>
                    <a:pt x="199" y="713"/>
                  </a:lnTo>
                  <a:lnTo>
                    <a:pt x="155" y="709"/>
                  </a:lnTo>
                  <a:lnTo>
                    <a:pt x="118" y="696"/>
                  </a:lnTo>
                  <a:lnTo>
                    <a:pt x="127" y="666"/>
                  </a:lnTo>
                  <a:lnTo>
                    <a:pt x="137" y="641"/>
                  </a:lnTo>
                  <a:lnTo>
                    <a:pt x="137" y="622"/>
                  </a:lnTo>
                  <a:lnTo>
                    <a:pt x="120" y="600"/>
                  </a:lnTo>
                  <a:lnTo>
                    <a:pt x="125" y="519"/>
                  </a:lnTo>
                  <a:lnTo>
                    <a:pt x="116" y="492"/>
                  </a:lnTo>
                  <a:lnTo>
                    <a:pt x="97" y="453"/>
                  </a:lnTo>
                  <a:lnTo>
                    <a:pt x="91" y="384"/>
                  </a:lnTo>
                  <a:lnTo>
                    <a:pt x="115" y="382"/>
                  </a:lnTo>
                  <a:lnTo>
                    <a:pt x="138" y="371"/>
                  </a:lnTo>
                  <a:close/>
                </a:path>
              </a:pathLst>
            </a:custGeom>
            <a:solidFill>
              <a:srgbClr val="E5FFE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Freeform 409"/>
            <p:cNvSpPr>
              <a:spLocks/>
            </p:cNvSpPr>
            <p:nvPr/>
          </p:nvSpPr>
          <p:spPr bwMode="auto">
            <a:xfrm>
              <a:off x="1759" y="2300"/>
              <a:ext cx="940" cy="1225"/>
            </a:xfrm>
            <a:custGeom>
              <a:avLst/>
              <a:gdLst>
                <a:gd name="T0" fmla="*/ 130 w 1248"/>
                <a:gd name="T1" fmla="*/ 344 h 1571"/>
                <a:gd name="T2" fmla="*/ 118 w 1248"/>
                <a:gd name="T3" fmla="*/ 346 h 1571"/>
                <a:gd name="T4" fmla="*/ 105 w 1248"/>
                <a:gd name="T5" fmla="*/ 349 h 1571"/>
                <a:gd name="T6" fmla="*/ 93 w 1248"/>
                <a:gd name="T7" fmla="*/ 349 h 1571"/>
                <a:gd name="T8" fmla="*/ 82 w 1248"/>
                <a:gd name="T9" fmla="*/ 349 h 1571"/>
                <a:gd name="T10" fmla="*/ 75 w 1248"/>
                <a:gd name="T11" fmla="*/ 328 h 1571"/>
                <a:gd name="T12" fmla="*/ 62 w 1248"/>
                <a:gd name="T13" fmla="*/ 319 h 1571"/>
                <a:gd name="T14" fmla="*/ 61 w 1248"/>
                <a:gd name="T15" fmla="*/ 299 h 1571"/>
                <a:gd name="T16" fmla="*/ 50 w 1248"/>
                <a:gd name="T17" fmla="*/ 279 h 1571"/>
                <a:gd name="T18" fmla="*/ 40 w 1248"/>
                <a:gd name="T19" fmla="*/ 266 h 1571"/>
                <a:gd name="T20" fmla="*/ 18 w 1248"/>
                <a:gd name="T21" fmla="*/ 272 h 1571"/>
                <a:gd name="T22" fmla="*/ 14 w 1248"/>
                <a:gd name="T23" fmla="*/ 254 h 1571"/>
                <a:gd name="T24" fmla="*/ 10 w 1248"/>
                <a:gd name="T25" fmla="*/ 214 h 1571"/>
                <a:gd name="T26" fmla="*/ 13 w 1248"/>
                <a:gd name="T27" fmla="*/ 189 h 1571"/>
                <a:gd name="T28" fmla="*/ 24 w 1248"/>
                <a:gd name="T29" fmla="*/ 186 h 1571"/>
                <a:gd name="T30" fmla="*/ 26 w 1248"/>
                <a:gd name="T31" fmla="*/ 175 h 1571"/>
                <a:gd name="T32" fmla="*/ 41 w 1248"/>
                <a:gd name="T33" fmla="*/ 169 h 1571"/>
                <a:gd name="T34" fmla="*/ 54 w 1248"/>
                <a:gd name="T35" fmla="*/ 150 h 1571"/>
                <a:gd name="T36" fmla="*/ 61 w 1248"/>
                <a:gd name="T37" fmla="*/ 133 h 1571"/>
                <a:gd name="T38" fmla="*/ 61 w 1248"/>
                <a:gd name="T39" fmla="*/ 115 h 1571"/>
                <a:gd name="T40" fmla="*/ 59 w 1248"/>
                <a:gd name="T41" fmla="*/ 93 h 1571"/>
                <a:gd name="T42" fmla="*/ 66 w 1248"/>
                <a:gd name="T43" fmla="*/ 81 h 1571"/>
                <a:gd name="T44" fmla="*/ 68 w 1248"/>
                <a:gd name="T45" fmla="*/ 63 h 1571"/>
                <a:gd name="T46" fmla="*/ 59 w 1248"/>
                <a:gd name="T47" fmla="*/ 40 h 1571"/>
                <a:gd name="T48" fmla="*/ 81 w 1248"/>
                <a:gd name="T49" fmla="*/ 28 h 1571"/>
                <a:gd name="T50" fmla="*/ 99 w 1248"/>
                <a:gd name="T51" fmla="*/ 23 h 1571"/>
                <a:gd name="T52" fmla="*/ 108 w 1248"/>
                <a:gd name="T53" fmla="*/ 2 h 1571"/>
                <a:gd name="T54" fmla="*/ 115 w 1248"/>
                <a:gd name="T55" fmla="*/ 23 h 1571"/>
                <a:gd name="T56" fmla="*/ 129 w 1248"/>
                <a:gd name="T57" fmla="*/ 51 h 1571"/>
                <a:gd name="T58" fmla="*/ 143 w 1248"/>
                <a:gd name="T59" fmla="*/ 75 h 1571"/>
                <a:gd name="T60" fmla="*/ 143 w 1248"/>
                <a:gd name="T61" fmla="*/ 87 h 1571"/>
                <a:gd name="T62" fmla="*/ 157 w 1248"/>
                <a:gd name="T63" fmla="*/ 88 h 1571"/>
                <a:gd name="T64" fmla="*/ 163 w 1248"/>
                <a:gd name="T65" fmla="*/ 83 h 1571"/>
                <a:gd name="T66" fmla="*/ 174 w 1248"/>
                <a:gd name="T67" fmla="*/ 87 h 1571"/>
                <a:gd name="T68" fmla="*/ 186 w 1248"/>
                <a:gd name="T69" fmla="*/ 103 h 1571"/>
                <a:gd name="T70" fmla="*/ 191 w 1248"/>
                <a:gd name="T71" fmla="*/ 111 h 1571"/>
                <a:gd name="T72" fmla="*/ 206 w 1248"/>
                <a:gd name="T73" fmla="*/ 108 h 1571"/>
                <a:gd name="T74" fmla="*/ 224 w 1248"/>
                <a:gd name="T75" fmla="*/ 114 h 1571"/>
                <a:gd name="T76" fmla="*/ 225 w 1248"/>
                <a:gd name="T77" fmla="*/ 124 h 1571"/>
                <a:gd name="T78" fmla="*/ 222 w 1248"/>
                <a:gd name="T79" fmla="*/ 142 h 1571"/>
                <a:gd name="T80" fmla="*/ 221 w 1248"/>
                <a:gd name="T81" fmla="*/ 159 h 1571"/>
                <a:gd name="T82" fmla="*/ 209 w 1248"/>
                <a:gd name="T83" fmla="*/ 167 h 1571"/>
                <a:gd name="T84" fmla="*/ 217 w 1248"/>
                <a:gd name="T85" fmla="*/ 181 h 1571"/>
                <a:gd name="T86" fmla="*/ 212 w 1248"/>
                <a:gd name="T87" fmla="*/ 192 h 1571"/>
                <a:gd name="T88" fmla="*/ 213 w 1248"/>
                <a:gd name="T89" fmla="*/ 207 h 1571"/>
                <a:gd name="T90" fmla="*/ 215 w 1248"/>
                <a:gd name="T91" fmla="*/ 228 h 1571"/>
                <a:gd name="T92" fmla="*/ 221 w 1248"/>
                <a:gd name="T93" fmla="*/ 246 h 1571"/>
                <a:gd name="T94" fmla="*/ 224 w 1248"/>
                <a:gd name="T95" fmla="*/ 277 h 1571"/>
                <a:gd name="T96" fmla="*/ 221 w 1248"/>
                <a:gd name="T97" fmla="*/ 296 h 1571"/>
                <a:gd name="T98" fmla="*/ 198 w 1248"/>
                <a:gd name="T99" fmla="*/ 304 h 1571"/>
                <a:gd name="T100" fmla="*/ 188 w 1248"/>
                <a:gd name="T101" fmla="*/ 315 h 1571"/>
                <a:gd name="T102" fmla="*/ 190 w 1248"/>
                <a:gd name="T103" fmla="*/ 330 h 1571"/>
                <a:gd name="T104" fmla="*/ 164 w 1248"/>
                <a:gd name="T105" fmla="*/ 345 h 15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48" h="1571">
                  <a:moveTo>
                    <a:pt x="862" y="1536"/>
                  </a:moveTo>
                  <a:lnTo>
                    <a:pt x="780" y="1530"/>
                  </a:lnTo>
                  <a:lnTo>
                    <a:pt x="716" y="1529"/>
                  </a:lnTo>
                  <a:lnTo>
                    <a:pt x="692" y="1516"/>
                  </a:lnTo>
                  <a:lnTo>
                    <a:pt x="670" y="1548"/>
                  </a:lnTo>
                  <a:lnTo>
                    <a:pt x="648" y="1542"/>
                  </a:lnTo>
                  <a:lnTo>
                    <a:pt x="641" y="1553"/>
                  </a:lnTo>
                  <a:lnTo>
                    <a:pt x="598" y="1535"/>
                  </a:lnTo>
                  <a:lnTo>
                    <a:pt x="573" y="1551"/>
                  </a:lnTo>
                  <a:lnTo>
                    <a:pt x="562" y="1571"/>
                  </a:lnTo>
                  <a:lnTo>
                    <a:pt x="543" y="1565"/>
                  </a:lnTo>
                  <a:lnTo>
                    <a:pt x="513" y="1552"/>
                  </a:lnTo>
                  <a:lnTo>
                    <a:pt x="491" y="1562"/>
                  </a:lnTo>
                  <a:lnTo>
                    <a:pt x="468" y="1562"/>
                  </a:lnTo>
                  <a:lnTo>
                    <a:pt x="452" y="1554"/>
                  </a:lnTo>
                  <a:lnTo>
                    <a:pt x="442" y="1515"/>
                  </a:lnTo>
                  <a:lnTo>
                    <a:pt x="424" y="1470"/>
                  </a:lnTo>
                  <a:lnTo>
                    <a:pt x="408" y="1458"/>
                  </a:lnTo>
                  <a:lnTo>
                    <a:pt x="376" y="1448"/>
                  </a:lnTo>
                  <a:lnTo>
                    <a:pt x="357" y="1437"/>
                  </a:lnTo>
                  <a:lnTo>
                    <a:pt x="339" y="1418"/>
                  </a:lnTo>
                  <a:lnTo>
                    <a:pt x="338" y="1395"/>
                  </a:lnTo>
                  <a:lnTo>
                    <a:pt x="346" y="1355"/>
                  </a:lnTo>
                  <a:lnTo>
                    <a:pt x="330" y="1332"/>
                  </a:lnTo>
                  <a:lnTo>
                    <a:pt x="300" y="1299"/>
                  </a:lnTo>
                  <a:lnTo>
                    <a:pt x="291" y="1272"/>
                  </a:lnTo>
                  <a:lnTo>
                    <a:pt x="272" y="1244"/>
                  </a:lnTo>
                  <a:lnTo>
                    <a:pt x="266" y="1208"/>
                  </a:lnTo>
                  <a:lnTo>
                    <a:pt x="244" y="1191"/>
                  </a:lnTo>
                  <a:lnTo>
                    <a:pt x="219" y="1181"/>
                  </a:lnTo>
                  <a:lnTo>
                    <a:pt x="203" y="1205"/>
                  </a:lnTo>
                  <a:lnTo>
                    <a:pt x="149" y="1221"/>
                  </a:lnTo>
                  <a:lnTo>
                    <a:pt x="101" y="1208"/>
                  </a:lnTo>
                  <a:lnTo>
                    <a:pt x="94" y="1160"/>
                  </a:lnTo>
                  <a:lnTo>
                    <a:pt x="89" y="1144"/>
                  </a:lnTo>
                  <a:lnTo>
                    <a:pt x="76" y="1131"/>
                  </a:lnTo>
                  <a:lnTo>
                    <a:pt x="0" y="1084"/>
                  </a:lnTo>
                  <a:lnTo>
                    <a:pt x="9" y="994"/>
                  </a:lnTo>
                  <a:lnTo>
                    <a:pt x="50" y="956"/>
                  </a:lnTo>
                  <a:lnTo>
                    <a:pt x="64" y="893"/>
                  </a:lnTo>
                  <a:lnTo>
                    <a:pt x="76" y="860"/>
                  </a:lnTo>
                  <a:lnTo>
                    <a:pt x="66" y="839"/>
                  </a:lnTo>
                  <a:lnTo>
                    <a:pt x="80" y="809"/>
                  </a:lnTo>
                  <a:lnTo>
                    <a:pt x="95" y="800"/>
                  </a:lnTo>
                  <a:lnTo>
                    <a:pt x="132" y="830"/>
                  </a:lnTo>
                  <a:lnTo>
                    <a:pt x="150" y="812"/>
                  </a:lnTo>
                  <a:lnTo>
                    <a:pt x="134" y="796"/>
                  </a:lnTo>
                  <a:lnTo>
                    <a:pt x="144" y="777"/>
                  </a:lnTo>
                  <a:lnTo>
                    <a:pt x="173" y="788"/>
                  </a:lnTo>
                  <a:lnTo>
                    <a:pt x="224" y="778"/>
                  </a:lnTo>
                  <a:lnTo>
                    <a:pt x="227" y="752"/>
                  </a:lnTo>
                  <a:lnTo>
                    <a:pt x="228" y="735"/>
                  </a:lnTo>
                  <a:lnTo>
                    <a:pt x="281" y="698"/>
                  </a:lnTo>
                  <a:lnTo>
                    <a:pt x="299" y="671"/>
                  </a:lnTo>
                  <a:lnTo>
                    <a:pt x="302" y="633"/>
                  </a:lnTo>
                  <a:lnTo>
                    <a:pt x="326" y="629"/>
                  </a:lnTo>
                  <a:lnTo>
                    <a:pt x="334" y="591"/>
                  </a:lnTo>
                  <a:lnTo>
                    <a:pt x="333" y="556"/>
                  </a:lnTo>
                  <a:lnTo>
                    <a:pt x="318" y="526"/>
                  </a:lnTo>
                  <a:lnTo>
                    <a:pt x="333" y="509"/>
                  </a:lnTo>
                  <a:lnTo>
                    <a:pt x="354" y="492"/>
                  </a:lnTo>
                  <a:lnTo>
                    <a:pt x="323" y="461"/>
                  </a:lnTo>
                  <a:lnTo>
                    <a:pt x="322" y="413"/>
                  </a:lnTo>
                  <a:lnTo>
                    <a:pt x="300" y="381"/>
                  </a:lnTo>
                  <a:lnTo>
                    <a:pt x="321" y="358"/>
                  </a:lnTo>
                  <a:lnTo>
                    <a:pt x="358" y="364"/>
                  </a:lnTo>
                  <a:lnTo>
                    <a:pt x="381" y="332"/>
                  </a:lnTo>
                  <a:lnTo>
                    <a:pt x="389" y="304"/>
                  </a:lnTo>
                  <a:lnTo>
                    <a:pt x="372" y="282"/>
                  </a:lnTo>
                  <a:lnTo>
                    <a:pt x="392" y="255"/>
                  </a:lnTo>
                  <a:lnTo>
                    <a:pt x="330" y="200"/>
                  </a:lnTo>
                  <a:lnTo>
                    <a:pt x="322" y="176"/>
                  </a:lnTo>
                  <a:lnTo>
                    <a:pt x="340" y="158"/>
                  </a:lnTo>
                  <a:lnTo>
                    <a:pt x="386" y="136"/>
                  </a:lnTo>
                  <a:lnTo>
                    <a:pt x="438" y="126"/>
                  </a:lnTo>
                  <a:lnTo>
                    <a:pt x="450" y="86"/>
                  </a:lnTo>
                  <a:lnTo>
                    <a:pt x="474" y="110"/>
                  </a:lnTo>
                  <a:lnTo>
                    <a:pt x="540" y="105"/>
                  </a:lnTo>
                  <a:lnTo>
                    <a:pt x="549" y="59"/>
                  </a:lnTo>
                  <a:lnTo>
                    <a:pt x="576" y="44"/>
                  </a:lnTo>
                  <a:lnTo>
                    <a:pt x="592" y="9"/>
                  </a:lnTo>
                  <a:lnTo>
                    <a:pt x="604" y="0"/>
                  </a:lnTo>
                  <a:lnTo>
                    <a:pt x="635" y="50"/>
                  </a:lnTo>
                  <a:lnTo>
                    <a:pt x="632" y="104"/>
                  </a:lnTo>
                  <a:lnTo>
                    <a:pt x="648" y="117"/>
                  </a:lnTo>
                  <a:lnTo>
                    <a:pt x="646" y="167"/>
                  </a:lnTo>
                  <a:lnTo>
                    <a:pt x="704" y="230"/>
                  </a:lnTo>
                  <a:lnTo>
                    <a:pt x="730" y="300"/>
                  </a:lnTo>
                  <a:lnTo>
                    <a:pt x="770" y="318"/>
                  </a:lnTo>
                  <a:lnTo>
                    <a:pt x="785" y="332"/>
                  </a:lnTo>
                  <a:lnTo>
                    <a:pt x="798" y="354"/>
                  </a:lnTo>
                  <a:lnTo>
                    <a:pt x="800" y="372"/>
                  </a:lnTo>
                  <a:lnTo>
                    <a:pt x="783" y="390"/>
                  </a:lnTo>
                  <a:lnTo>
                    <a:pt x="804" y="395"/>
                  </a:lnTo>
                  <a:lnTo>
                    <a:pt x="833" y="401"/>
                  </a:lnTo>
                  <a:lnTo>
                    <a:pt x="861" y="393"/>
                  </a:lnTo>
                  <a:lnTo>
                    <a:pt x="875" y="384"/>
                  </a:lnTo>
                  <a:lnTo>
                    <a:pt x="878" y="368"/>
                  </a:lnTo>
                  <a:lnTo>
                    <a:pt x="893" y="369"/>
                  </a:lnTo>
                  <a:lnTo>
                    <a:pt x="904" y="390"/>
                  </a:lnTo>
                  <a:lnTo>
                    <a:pt x="929" y="380"/>
                  </a:lnTo>
                  <a:lnTo>
                    <a:pt x="953" y="387"/>
                  </a:lnTo>
                  <a:lnTo>
                    <a:pt x="971" y="411"/>
                  </a:lnTo>
                  <a:lnTo>
                    <a:pt x="1011" y="431"/>
                  </a:lnTo>
                  <a:lnTo>
                    <a:pt x="1018" y="456"/>
                  </a:lnTo>
                  <a:lnTo>
                    <a:pt x="983" y="494"/>
                  </a:lnTo>
                  <a:lnTo>
                    <a:pt x="1002" y="502"/>
                  </a:lnTo>
                  <a:lnTo>
                    <a:pt x="1044" y="491"/>
                  </a:lnTo>
                  <a:lnTo>
                    <a:pt x="1079" y="507"/>
                  </a:lnTo>
                  <a:lnTo>
                    <a:pt x="1096" y="486"/>
                  </a:lnTo>
                  <a:lnTo>
                    <a:pt x="1125" y="479"/>
                  </a:lnTo>
                  <a:lnTo>
                    <a:pt x="1131" y="496"/>
                  </a:lnTo>
                  <a:lnTo>
                    <a:pt x="1190" y="465"/>
                  </a:lnTo>
                  <a:lnTo>
                    <a:pt x="1226" y="507"/>
                  </a:lnTo>
                  <a:lnTo>
                    <a:pt x="1226" y="519"/>
                  </a:lnTo>
                  <a:lnTo>
                    <a:pt x="1215" y="542"/>
                  </a:lnTo>
                  <a:lnTo>
                    <a:pt x="1234" y="552"/>
                  </a:lnTo>
                  <a:lnTo>
                    <a:pt x="1244" y="575"/>
                  </a:lnTo>
                  <a:lnTo>
                    <a:pt x="1248" y="602"/>
                  </a:lnTo>
                  <a:lnTo>
                    <a:pt x="1216" y="632"/>
                  </a:lnTo>
                  <a:lnTo>
                    <a:pt x="1212" y="647"/>
                  </a:lnTo>
                  <a:lnTo>
                    <a:pt x="1220" y="684"/>
                  </a:lnTo>
                  <a:lnTo>
                    <a:pt x="1214" y="707"/>
                  </a:lnTo>
                  <a:lnTo>
                    <a:pt x="1186" y="718"/>
                  </a:lnTo>
                  <a:lnTo>
                    <a:pt x="1154" y="720"/>
                  </a:lnTo>
                  <a:lnTo>
                    <a:pt x="1146" y="744"/>
                  </a:lnTo>
                  <a:lnTo>
                    <a:pt x="1169" y="758"/>
                  </a:lnTo>
                  <a:lnTo>
                    <a:pt x="1181" y="770"/>
                  </a:lnTo>
                  <a:lnTo>
                    <a:pt x="1192" y="807"/>
                  </a:lnTo>
                  <a:lnTo>
                    <a:pt x="1190" y="839"/>
                  </a:lnTo>
                  <a:lnTo>
                    <a:pt x="1184" y="848"/>
                  </a:lnTo>
                  <a:lnTo>
                    <a:pt x="1162" y="854"/>
                  </a:lnTo>
                  <a:lnTo>
                    <a:pt x="1151" y="872"/>
                  </a:lnTo>
                  <a:lnTo>
                    <a:pt x="1162" y="898"/>
                  </a:lnTo>
                  <a:lnTo>
                    <a:pt x="1167" y="924"/>
                  </a:lnTo>
                  <a:lnTo>
                    <a:pt x="1149" y="983"/>
                  </a:lnTo>
                  <a:lnTo>
                    <a:pt x="1155" y="996"/>
                  </a:lnTo>
                  <a:lnTo>
                    <a:pt x="1181" y="1016"/>
                  </a:lnTo>
                  <a:lnTo>
                    <a:pt x="1193" y="1030"/>
                  </a:lnTo>
                  <a:lnTo>
                    <a:pt x="1193" y="1064"/>
                  </a:lnTo>
                  <a:lnTo>
                    <a:pt x="1212" y="1092"/>
                  </a:lnTo>
                  <a:lnTo>
                    <a:pt x="1208" y="1138"/>
                  </a:lnTo>
                  <a:lnTo>
                    <a:pt x="1235" y="1168"/>
                  </a:lnTo>
                  <a:lnTo>
                    <a:pt x="1223" y="1233"/>
                  </a:lnTo>
                  <a:lnTo>
                    <a:pt x="1232" y="1263"/>
                  </a:lnTo>
                  <a:lnTo>
                    <a:pt x="1228" y="1283"/>
                  </a:lnTo>
                  <a:lnTo>
                    <a:pt x="1212" y="1314"/>
                  </a:lnTo>
                  <a:lnTo>
                    <a:pt x="1178" y="1317"/>
                  </a:lnTo>
                  <a:lnTo>
                    <a:pt x="1143" y="1353"/>
                  </a:lnTo>
                  <a:lnTo>
                    <a:pt x="1084" y="1352"/>
                  </a:lnTo>
                  <a:lnTo>
                    <a:pt x="1068" y="1374"/>
                  </a:lnTo>
                  <a:lnTo>
                    <a:pt x="1053" y="1388"/>
                  </a:lnTo>
                  <a:lnTo>
                    <a:pt x="1023" y="1401"/>
                  </a:lnTo>
                  <a:lnTo>
                    <a:pt x="1020" y="1426"/>
                  </a:lnTo>
                  <a:lnTo>
                    <a:pt x="1038" y="1443"/>
                  </a:lnTo>
                  <a:lnTo>
                    <a:pt x="1040" y="1467"/>
                  </a:lnTo>
                  <a:lnTo>
                    <a:pt x="1000" y="1475"/>
                  </a:lnTo>
                  <a:lnTo>
                    <a:pt x="946" y="1479"/>
                  </a:lnTo>
                  <a:lnTo>
                    <a:pt x="900" y="1536"/>
                  </a:lnTo>
                  <a:lnTo>
                    <a:pt x="862" y="1536"/>
                  </a:lnTo>
                  <a:close/>
                </a:path>
              </a:pathLst>
            </a:custGeom>
            <a:solidFill>
              <a:srgbClr val="FFEAD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Freeform 410"/>
            <p:cNvSpPr>
              <a:spLocks/>
            </p:cNvSpPr>
            <p:nvPr/>
          </p:nvSpPr>
          <p:spPr bwMode="auto">
            <a:xfrm>
              <a:off x="1197" y="1904"/>
              <a:ext cx="856" cy="757"/>
            </a:xfrm>
            <a:custGeom>
              <a:avLst/>
              <a:gdLst>
                <a:gd name="T0" fmla="*/ 168 w 1133"/>
                <a:gd name="T1" fmla="*/ 120 h 968"/>
                <a:gd name="T2" fmla="*/ 184 w 1133"/>
                <a:gd name="T3" fmla="*/ 124 h 968"/>
                <a:gd name="T4" fmla="*/ 191 w 1133"/>
                <a:gd name="T5" fmla="*/ 136 h 968"/>
                <a:gd name="T6" fmla="*/ 198 w 1133"/>
                <a:gd name="T7" fmla="*/ 156 h 968"/>
                <a:gd name="T8" fmla="*/ 211 w 1133"/>
                <a:gd name="T9" fmla="*/ 174 h 968"/>
                <a:gd name="T10" fmla="*/ 210 w 1133"/>
                <a:gd name="T11" fmla="*/ 185 h 968"/>
                <a:gd name="T12" fmla="*/ 204 w 1133"/>
                <a:gd name="T13" fmla="*/ 199 h 968"/>
                <a:gd name="T14" fmla="*/ 193 w 1133"/>
                <a:gd name="T15" fmla="*/ 203 h 968"/>
                <a:gd name="T16" fmla="*/ 198 w 1133"/>
                <a:gd name="T17" fmla="*/ 221 h 968"/>
                <a:gd name="T18" fmla="*/ 191 w 1133"/>
                <a:gd name="T19" fmla="*/ 218 h 968"/>
                <a:gd name="T20" fmla="*/ 180 w 1133"/>
                <a:gd name="T21" fmla="*/ 212 h 968"/>
                <a:gd name="T22" fmla="*/ 169 w 1133"/>
                <a:gd name="T23" fmla="*/ 204 h 968"/>
                <a:gd name="T24" fmla="*/ 166 w 1133"/>
                <a:gd name="T25" fmla="*/ 186 h 968"/>
                <a:gd name="T26" fmla="*/ 145 w 1133"/>
                <a:gd name="T27" fmla="*/ 189 h 968"/>
                <a:gd name="T28" fmla="*/ 132 w 1133"/>
                <a:gd name="T29" fmla="*/ 184 h 968"/>
                <a:gd name="T30" fmla="*/ 127 w 1133"/>
                <a:gd name="T31" fmla="*/ 173 h 968"/>
                <a:gd name="T32" fmla="*/ 119 w 1133"/>
                <a:gd name="T33" fmla="*/ 167 h 968"/>
                <a:gd name="T34" fmla="*/ 110 w 1133"/>
                <a:gd name="T35" fmla="*/ 174 h 968"/>
                <a:gd name="T36" fmla="*/ 101 w 1133"/>
                <a:gd name="T37" fmla="*/ 174 h 968"/>
                <a:gd name="T38" fmla="*/ 85 w 1133"/>
                <a:gd name="T39" fmla="*/ 177 h 968"/>
                <a:gd name="T40" fmla="*/ 75 w 1133"/>
                <a:gd name="T41" fmla="*/ 174 h 968"/>
                <a:gd name="T42" fmla="*/ 57 w 1133"/>
                <a:gd name="T43" fmla="*/ 171 h 968"/>
                <a:gd name="T44" fmla="*/ 45 w 1133"/>
                <a:gd name="T45" fmla="*/ 167 h 968"/>
                <a:gd name="T46" fmla="*/ 30 w 1133"/>
                <a:gd name="T47" fmla="*/ 172 h 968"/>
                <a:gd name="T48" fmla="*/ 24 w 1133"/>
                <a:gd name="T49" fmla="*/ 161 h 968"/>
                <a:gd name="T50" fmla="*/ 27 w 1133"/>
                <a:gd name="T51" fmla="*/ 153 h 968"/>
                <a:gd name="T52" fmla="*/ 38 w 1133"/>
                <a:gd name="T53" fmla="*/ 152 h 968"/>
                <a:gd name="T54" fmla="*/ 29 w 1133"/>
                <a:gd name="T55" fmla="*/ 147 h 968"/>
                <a:gd name="T56" fmla="*/ 23 w 1133"/>
                <a:gd name="T57" fmla="*/ 127 h 968"/>
                <a:gd name="T58" fmla="*/ 23 w 1133"/>
                <a:gd name="T59" fmla="*/ 120 h 968"/>
                <a:gd name="T60" fmla="*/ 22 w 1133"/>
                <a:gd name="T61" fmla="*/ 99 h 968"/>
                <a:gd name="T62" fmla="*/ 23 w 1133"/>
                <a:gd name="T63" fmla="*/ 71 h 968"/>
                <a:gd name="T64" fmla="*/ 20 w 1133"/>
                <a:gd name="T65" fmla="*/ 70 h 968"/>
                <a:gd name="T66" fmla="*/ 11 w 1133"/>
                <a:gd name="T67" fmla="*/ 49 h 968"/>
                <a:gd name="T68" fmla="*/ 6 w 1133"/>
                <a:gd name="T69" fmla="*/ 33 h 968"/>
                <a:gd name="T70" fmla="*/ 6 w 1133"/>
                <a:gd name="T71" fmla="*/ 21 h 968"/>
                <a:gd name="T72" fmla="*/ 6 w 1133"/>
                <a:gd name="T73" fmla="*/ 13 h 968"/>
                <a:gd name="T74" fmla="*/ 0 w 1133"/>
                <a:gd name="T75" fmla="*/ 6 h 968"/>
                <a:gd name="T76" fmla="*/ 4 w 1133"/>
                <a:gd name="T77" fmla="*/ 2 h 968"/>
                <a:gd name="T78" fmla="*/ 8 w 1133"/>
                <a:gd name="T79" fmla="*/ 3 h 968"/>
                <a:gd name="T80" fmla="*/ 20 w 1133"/>
                <a:gd name="T81" fmla="*/ 10 h 968"/>
                <a:gd name="T82" fmla="*/ 27 w 1133"/>
                <a:gd name="T83" fmla="*/ 11 h 968"/>
                <a:gd name="T84" fmla="*/ 36 w 1133"/>
                <a:gd name="T85" fmla="*/ 6 h 968"/>
                <a:gd name="T86" fmla="*/ 47 w 1133"/>
                <a:gd name="T87" fmla="*/ 7 h 968"/>
                <a:gd name="T88" fmla="*/ 51 w 1133"/>
                <a:gd name="T89" fmla="*/ 18 h 968"/>
                <a:gd name="T90" fmla="*/ 45 w 1133"/>
                <a:gd name="T91" fmla="*/ 27 h 968"/>
                <a:gd name="T92" fmla="*/ 53 w 1133"/>
                <a:gd name="T93" fmla="*/ 41 h 968"/>
                <a:gd name="T94" fmla="*/ 54 w 1133"/>
                <a:gd name="T95" fmla="*/ 54 h 968"/>
                <a:gd name="T96" fmla="*/ 60 w 1133"/>
                <a:gd name="T97" fmla="*/ 56 h 968"/>
                <a:gd name="T98" fmla="*/ 73 w 1133"/>
                <a:gd name="T99" fmla="*/ 49 h 968"/>
                <a:gd name="T100" fmla="*/ 94 w 1133"/>
                <a:gd name="T101" fmla="*/ 57 h 968"/>
                <a:gd name="T102" fmla="*/ 116 w 1133"/>
                <a:gd name="T103" fmla="*/ 60 h 968"/>
                <a:gd name="T104" fmla="*/ 138 w 1133"/>
                <a:gd name="T105" fmla="*/ 61 h 968"/>
                <a:gd name="T106" fmla="*/ 156 w 1133"/>
                <a:gd name="T107" fmla="*/ 49 h 968"/>
                <a:gd name="T108" fmla="*/ 165 w 1133"/>
                <a:gd name="T109" fmla="*/ 65 h 968"/>
                <a:gd name="T110" fmla="*/ 170 w 1133"/>
                <a:gd name="T111" fmla="*/ 80 h 968"/>
                <a:gd name="T112" fmla="*/ 172 w 1133"/>
                <a:gd name="T113" fmla="*/ 102 h 968"/>
                <a:gd name="T114" fmla="*/ 170 w 1133"/>
                <a:gd name="T115" fmla="*/ 113 h 9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3" h="968">
                  <a:moveTo>
                    <a:pt x="914" y="494"/>
                  </a:moveTo>
                  <a:lnTo>
                    <a:pt x="905" y="524"/>
                  </a:lnTo>
                  <a:lnTo>
                    <a:pt x="942" y="537"/>
                  </a:lnTo>
                  <a:lnTo>
                    <a:pt x="986" y="541"/>
                  </a:lnTo>
                  <a:lnTo>
                    <a:pt x="996" y="576"/>
                  </a:lnTo>
                  <a:lnTo>
                    <a:pt x="1029" y="595"/>
                  </a:lnTo>
                  <a:lnTo>
                    <a:pt x="1046" y="629"/>
                  </a:lnTo>
                  <a:lnTo>
                    <a:pt x="1063" y="683"/>
                  </a:lnTo>
                  <a:lnTo>
                    <a:pt x="1071" y="707"/>
                  </a:lnTo>
                  <a:lnTo>
                    <a:pt x="1133" y="762"/>
                  </a:lnTo>
                  <a:lnTo>
                    <a:pt x="1113" y="789"/>
                  </a:lnTo>
                  <a:lnTo>
                    <a:pt x="1130" y="811"/>
                  </a:lnTo>
                  <a:lnTo>
                    <a:pt x="1122" y="839"/>
                  </a:lnTo>
                  <a:lnTo>
                    <a:pt x="1099" y="871"/>
                  </a:lnTo>
                  <a:lnTo>
                    <a:pt x="1062" y="865"/>
                  </a:lnTo>
                  <a:lnTo>
                    <a:pt x="1041" y="888"/>
                  </a:lnTo>
                  <a:lnTo>
                    <a:pt x="1063" y="920"/>
                  </a:lnTo>
                  <a:lnTo>
                    <a:pt x="1064" y="968"/>
                  </a:lnTo>
                  <a:lnTo>
                    <a:pt x="1045" y="967"/>
                  </a:lnTo>
                  <a:lnTo>
                    <a:pt x="1027" y="956"/>
                  </a:lnTo>
                  <a:lnTo>
                    <a:pt x="998" y="918"/>
                  </a:lnTo>
                  <a:lnTo>
                    <a:pt x="968" y="926"/>
                  </a:lnTo>
                  <a:lnTo>
                    <a:pt x="935" y="888"/>
                  </a:lnTo>
                  <a:lnTo>
                    <a:pt x="911" y="893"/>
                  </a:lnTo>
                  <a:lnTo>
                    <a:pt x="893" y="869"/>
                  </a:lnTo>
                  <a:lnTo>
                    <a:pt x="893" y="812"/>
                  </a:lnTo>
                  <a:lnTo>
                    <a:pt x="855" y="788"/>
                  </a:lnTo>
                  <a:lnTo>
                    <a:pt x="779" y="828"/>
                  </a:lnTo>
                  <a:lnTo>
                    <a:pt x="719" y="816"/>
                  </a:lnTo>
                  <a:lnTo>
                    <a:pt x="713" y="801"/>
                  </a:lnTo>
                  <a:lnTo>
                    <a:pt x="691" y="798"/>
                  </a:lnTo>
                  <a:lnTo>
                    <a:pt x="683" y="753"/>
                  </a:lnTo>
                  <a:lnTo>
                    <a:pt x="659" y="732"/>
                  </a:lnTo>
                  <a:lnTo>
                    <a:pt x="642" y="732"/>
                  </a:lnTo>
                  <a:lnTo>
                    <a:pt x="609" y="763"/>
                  </a:lnTo>
                  <a:lnTo>
                    <a:pt x="594" y="762"/>
                  </a:lnTo>
                  <a:lnTo>
                    <a:pt x="587" y="773"/>
                  </a:lnTo>
                  <a:lnTo>
                    <a:pt x="543" y="762"/>
                  </a:lnTo>
                  <a:lnTo>
                    <a:pt x="493" y="779"/>
                  </a:lnTo>
                  <a:lnTo>
                    <a:pt x="462" y="771"/>
                  </a:lnTo>
                  <a:lnTo>
                    <a:pt x="428" y="781"/>
                  </a:lnTo>
                  <a:lnTo>
                    <a:pt x="403" y="759"/>
                  </a:lnTo>
                  <a:lnTo>
                    <a:pt x="343" y="749"/>
                  </a:lnTo>
                  <a:lnTo>
                    <a:pt x="307" y="749"/>
                  </a:lnTo>
                  <a:lnTo>
                    <a:pt x="265" y="726"/>
                  </a:lnTo>
                  <a:lnTo>
                    <a:pt x="245" y="727"/>
                  </a:lnTo>
                  <a:lnTo>
                    <a:pt x="188" y="767"/>
                  </a:lnTo>
                  <a:lnTo>
                    <a:pt x="163" y="750"/>
                  </a:lnTo>
                  <a:lnTo>
                    <a:pt x="144" y="740"/>
                  </a:lnTo>
                  <a:lnTo>
                    <a:pt x="131" y="705"/>
                  </a:lnTo>
                  <a:lnTo>
                    <a:pt x="121" y="659"/>
                  </a:lnTo>
                  <a:lnTo>
                    <a:pt x="144" y="669"/>
                  </a:lnTo>
                  <a:lnTo>
                    <a:pt x="174" y="665"/>
                  </a:lnTo>
                  <a:lnTo>
                    <a:pt x="203" y="668"/>
                  </a:lnTo>
                  <a:lnTo>
                    <a:pt x="191" y="638"/>
                  </a:lnTo>
                  <a:lnTo>
                    <a:pt x="156" y="641"/>
                  </a:lnTo>
                  <a:lnTo>
                    <a:pt x="120" y="593"/>
                  </a:lnTo>
                  <a:lnTo>
                    <a:pt x="125" y="557"/>
                  </a:lnTo>
                  <a:lnTo>
                    <a:pt x="111" y="537"/>
                  </a:lnTo>
                  <a:lnTo>
                    <a:pt x="126" y="525"/>
                  </a:lnTo>
                  <a:lnTo>
                    <a:pt x="135" y="421"/>
                  </a:lnTo>
                  <a:lnTo>
                    <a:pt x="120" y="434"/>
                  </a:lnTo>
                  <a:lnTo>
                    <a:pt x="115" y="396"/>
                  </a:lnTo>
                  <a:lnTo>
                    <a:pt x="125" y="314"/>
                  </a:lnTo>
                  <a:lnTo>
                    <a:pt x="131" y="302"/>
                  </a:lnTo>
                  <a:lnTo>
                    <a:pt x="107" y="308"/>
                  </a:lnTo>
                  <a:lnTo>
                    <a:pt x="96" y="267"/>
                  </a:lnTo>
                  <a:lnTo>
                    <a:pt x="61" y="218"/>
                  </a:lnTo>
                  <a:lnTo>
                    <a:pt x="44" y="212"/>
                  </a:lnTo>
                  <a:lnTo>
                    <a:pt x="35" y="143"/>
                  </a:lnTo>
                  <a:lnTo>
                    <a:pt x="20" y="117"/>
                  </a:lnTo>
                  <a:lnTo>
                    <a:pt x="33" y="95"/>
                  </a:lnTo>
                  <a:lnTo>
                    <a:pt x="39" y="74"/>
                  </a:lnTo>
                  <a:lnTo>
                    <a:pt x="36" y="55"/>
                  </a:lnTo>
                  <a:lnTo>
                    <a:pt x="26" y="42"/>
                  </a:lnTo>
                  <a:lnTo>
                    <a:pt x="0" y="26"/>
                  </a:lnTo>
                  <a:lnTo>
                    <a:pt x="6" y="0"/>
                  </a:lnTo>
                  <a:lnTo>
                    <a:pt x="18" y="3"/>
                  </a:lnTo>
                  <a:lnTo>
                    <a:pt x="25" y="12"/>
                  </a:lnTo>
                  <a:lnTo>
                    <a:pt x="44" y="13"/>
                  </a:lnTo>
                  <a:lnTo>
                    <a:pt x="59" y="25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44" y="48"/>
                  </a:lnTo>
                  <a:lnTo>
                    <a:pt x="162" y="44"/>
                  </a:lnTo>
                  <a:lnTo>
                    <a:pt x="189" y="26"/>
                  </a:lnTo>
                  <a:lnTo>
                    <a:pt x="222" y="21"/>
                  </a:lnTo>
                  <a:lnTo>
                    <a:pt x="251" y="30"/>
                  </a:lnTo>
                  <a:lnTo>
                    <a:pt x="273" y="45"/>
                  </a:lnTo>
                  <a:lnTo>
                    <a:pt x="276" y="81"/>
                  </a:lnTo>
                  <a:lnTo>
                    <a:pt x="259" y="96"/>
                  </a:lnTo>
                  <a:lnTo>
                    <a:pt x="245" y="122"/>
                  </a:lnTo>
                  <a:lnTo>
                    <a:pt x="253" y="143"/>
                  </a:lnTo>
                  <a:lnTo>
                    <a:pt x="284" y="175"/>
                  </a:lnTo>
                  <a:lnTo>
                    <a:pt x="302" y="204"/>
                  </a:lnTo>
                  <a:lnTo>
                    <a:pt x="293" y="237"/>
                  </a:lnTo>
                  <a:lnTo>
                    <a:pt x="311" y="239"/>
                  </a:lnTo>
                  <a:lnTo>
                    <a:pt x="324" y="245"/>
                  </a:lnTo>
                  <a:lnTo>
                    <a:pt x="336" y="222"/>
                  </a:lnTo>
                  <a:lnTo>
                    <a:pt x="390" y="216"/>
                  </a:lnTo>
                  <a:lnTo>
                    <a:pt x="434" y="239"/>
                  </a:lnTo>
                  <a:lnTo>
                    <a:pt x="509" y="248"/>
                  </a:lnTo>
                  <a:lnTo>
                    <a:pt x="593" y="253"/>
                  </a:lnTo>
                  <a:lnTo>
                    <a:pt x="621" y="265"/>
                  </a:lnTo>
                  <a:lnTo>
                    <a:pt x="656" y="290"/>
                  </a:lnTo>
                  <a:lnTo>
                    <a:pt x="740" y="269"/>
                  </a:lnTo>
                  <a:lnTo>
                    <a:pt x="811" y="223"/>
                  </a:lnTo>
                  <a:lnTo>
                    <a:pt x="843" y="213"/>
                  </a:lnTo>
                  <a:lnTo>
                    <a:pt x="878" y="212"/>
                  </a:lnTo>
                  <a:lnTo>
                    <a:pt x="884" y="281"/>
                  </a:lnTo>
                  <a:lnTo>
                    <a:pt x="903" y="320"/>
                  </a:lnTo>
                  <a:lnTo>
                    <a:pt x="912" y="347"/>
                  </a:lnTo>
                  <a:lnTo>
                    <a:pt x="907" y="428"/>
                  </a:lnTo>
                  <a:lnTo>
                    <a:pt x="924" y="450"/>
                  </a:lnTo>
                  <a:lnTo>
                    <a:pt x="924" y="469"/>
                  </a:lnTo>
                  <a:lnTo>
                    <a:pt x="914" y="494"/>
                  </a:lnTo>
                  <a:close/>
                </a:path>
              </a:pathLst>
            </a:custGeom>
            <a:solidFill>
              <a:srgbClr val="E5FFE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Freeform 411"/>
            <p:cNvSpPr>
              <a:spLocks/>
            </p:cNvSpPr>
            <p:nvPr/>
          </p:nvSpPr>
          <p:spPr bwMode="auto">
            <a:xfrm>
              <a:off x="958" y="2475"/>
              <a:ext cx="1066" cy="1061"/>
            </a:xfrm>
            <a:custGeom>
              <a:avLst/>
              <a:gdLst>
                <a:gd name="T0" fmla="*/ 106 w 1417"/>
                <a:gd name="T1" fmla="*/ 78 h 1361"/>
                <a:gd name="T2" fmla="*/ 116 w 1417"/>
                <a:gd name="T3" fmla="*/ 26 h 1361"/>
                <a:gd name="T4" fmla="*/ 120 w 1417"/>
                <a:gd name="T5" fmla="*/ 4 h 1361"/>
                <a:gd name="T6" fmla="*/ 142 w 1417"/>
                <a:gd name="T7" fmla="*/ 9 h 1361"/>
                <a:gd name="T8" fmla="*/ 165 w 1417"/>
                <a:gd name="T9" fmla="*/ 9 h 1361"/>
                <a:gd name="T10" fmla="*/ 175 w 1417"/>
                <a:gd name="T11" fmla="*/ 0 h 1361"/>
                <a:gd name="T12" fmla="*/ 184 w 1417"/>
                <a:gd name="T13" fmla="*/ 15 h 1361"/>
                <a:gd name="T14" fmla="*/ 200 w 1417"/>
                <a:gd name="T15" fmla="*/ 21 h 1361"/>
                <a:gd name="T16" fmla="*/ 220 w 1417"/>
                <a:gd name="T17" fmla="*/ 31 h 1361"/>
                <a:gd name="T18" fmla="*/ 234 w 1417"/>
                <a:gd name="T19" fmla="*/ 44 h 1361"/>
                <a:gd name="T20" fmla="*/ 248 w 1417"/>
                <a:gd name="T21" fmla="*/ 53 h 1361"/>
                <a:gd name="T22" fmla="*/ 253 w 1417"/>
                <a:gd name="T23" fmla="*/ 63 h 1361"/>
                <a:gd name="T24" fmla="*/ 254 w 1417"/>
                <a:gd name="T25" fmla="*/ 82 h 1361"/>
                <a:gd name="T26" fmla="*/ 247 w 1417"/>
                <a:gd name="T27" fmla="*/ 100 h 1361"/>
                <a:gd name="T28" fmla="*/ 234 w 1417"/>
                <a:gd name="T29" fmla="*/ 118 h 1361"/>
                <a:gd name="T30" fmla="*/ 219 w 1417"/>
                <a:gd name="T31" fmla="*/ 123 h 1361"/>
                <a:gd name="T32" fmla="*/ 217 w 1417"/>
                <a:gd name="T33" fmla="*/ 136 h 1361"/>
                <a:gd name="T34" fmla="*/ 205 w 1417"/>
                <a:gd name="T35" fmla="*/ 138 h 1361"/>
                <a:gd name="T36" fmla="*/ 202 w 1417"/>
                <a:gd name="T37" fmla="*/ 164 h 1361"/>
                <a:gd name="T38" fmla="*/ 187 w 1417"/>
                <a:gd name="T39" fmla="*/ 193 h 1361"/>
                <a:gd name="T40" fmla="*/ 177 w 1417"/>
                <a:gd name="T41" fmla="*/ 207 h 1361"/>
                <a:gd name="T42" fmla="*/ 166 w 1417"/>
                <a:gd name="T43" fmla="*/ 199 h 1361"/>
                <a:gd name="T44" fmla="*/ 150 w 1417"/>
                <a:gd name="T45" fmla="*/ 201 h 1361"/>
                <a:gd name="T46" fmla="*/ 144 w 1417"/>
                <a:gd name="T47" fmla="*/ 209 h 1361"/>
                <a:gd name="T48" fmla="*/ 121 w 1417"/>
                <a:gd name="T49" fmla="*/ 209 h 1361"/>
                <a:gd name="T50" fmla="*/ 129 w 1417"/>
                <a:gd name="T51" fmla="*/ 228 h 1361"/>
                <a:gd name="T52" fmla="*/ 137 w 1417"/>
                <a:gd name="T53" fmla="*/ 248 h 1361"/>
                <a:gd name="T54" fmla="*/ 138 w 1417"/>
                <a:gd name="T55" fmla="*/ 274 h 1361"/>
                <a:gd name="T56" fmla="*/ 143 w 1417"/>
                <a:gd name="T57" fmla="*/ 298 h 1361"/>
                <a:gd name="T58" fmla="*/ 125 w 1417"/>
                <a:gd name="T59" fmla="*/ 299 h 1361"/>
                <a:gd name="T60" fmla="*/ 113 w 1417"/>
                <a:gd name="T61" fmla="*/ 298 h 1361"/>
                <a:gd name="T62" fmla="*/ 96 w 1417"/>
                <a:gd name="T63" fmla="*/ 301 h 1361"/>
                <a:gd name="T64" fmla="*/ 89 w 1417"/>
                <a:gd name="T65" fmla="*/ 299 h 1361"/>
                <a:gd name="T66" fmla="*/ 74 w 1417"/>
                <a:gd name="T67" fmla="*/ 295 h 1361"/>
                <a:gd name="T68" fmla="*/ 63 w 1417"/>
                <a:gd name="T69" fmla="*/ 285 h 1361"/>
                <a:gd name="T70" fmla="*/ 60 w 1417"/>
                <a:gd name="T71" fmla="*/ 283 h 1361"/>
                <a:gd name="T72" fmla="*/ 50 w 1417"/>
                <a:gd name="T73" fmla="*/ 274 h 1361"/>
                <a:gd name="T74" fmla="*/ 41 w 1417"/>
                <a:gd name="T75" fmla="*/ 247 h 1361"/>
                <a:gd name="T76" fmla="*/ 33 w 1417"/>
                <a:gd name="T77" fmla="*/ 235 h 1361"/>
                <a:gd name="T78" fmla="*/ 30 w 1417"/>
                <a:gd name="T79" fmla="*/ 218 h 1361"/>
                <a:gd name="T80" fmla="*/ 36 w 1417"/>
                <a:gd name="T81" fmla="*/ 205 h 1361"/>
                <a:gd name="T82" fmla="*/ 26 w 1417"/>
                <a:gd name="T83" fmla="*/ 189 h 1361"/>
                <a:gd name="T84" fmla="*/ 26 w 1417"/>
                <a:gd name="T85" fmla="*/ 182 h 1361"/>
                <a:gd name="T86" fmla="*/ 26 w 1417"/>
                <a:gd name="T87" fmla="*/ 171 h 1361"/>
                <a:gd name="T88" fmla="*/ 41 w 1417"/>
                <a:gd name="T89" fmla="*/ 165 h 1361"/>
                <a:gd name="T90" fmla="*/ 42 w 1417"/>
                <a:gd name="T91" fmla="*/ 161 h 1361"/>
                <a:gd name="T92" fmla="*/ 17 w 1417"/>
                <a:gd name="T93" fmla="*/ 170 h 1361"/>
                <a:gd name="T94" fmla="*/ 8 w 1417"/>
                <a:gd name="T95" fmla="*/ 167 h 1361"/>
                <a:gd name="T96" fmla="*/ 6 w 1417"/>
                <a:gd name="T97" fmla="*/ 160 h 1361"/>
                <a:gd name="T98" fmla="*/ 1 w 1417"/>
                <a:gd name="T99" fmla="*/ 149 h 1361"/>
                <a:gd name="T100" fmla="*/ 17 w 1417"/>
                <a:gd name="T101" fmla="*/ 140 h 1361"/>
                <a:gd name="T102" fmla="*/ 33 w 1417"/>
                <a:gd name="T103" fmla="*/ 132 h 1361"/>
                <a:gd name="T104" fmla="*/ 38 w 1417"/>
                <a:gd name="T105" fmla="*/ 117 h 1361"/>
                <a:gd name="T106" fmla="*/ 47 w 1417"/>
                <a:gd name="T107" fmla="*/ 115 h 1361"/>
                <a:gd name="T108" fmla="*/ 70 w 1417"/>
                <a:gd name="T109" fmla="*/ 102 h 1361"/>
                <a:gd name="T110" fmla="*/ 93 w 1417"/>
                <a:gd name="T111" fmla="*/ 101 h 13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17" h="1361">
                  <a:moveTo>
                    <a:pt x="537" y="450"/>
                  </a:moveTo>
                  <a:lnTo>
                    <a:pt x="546" y="433"/>
                  </a:lnTo>
                  <a:lnTo>
                    <a:pt x="585" y="348"/>
                  </a:lnTo>
                  <a:lnTo>
                    <a:pt x="646" y="323"/>
                  </a:lnTo>
                  <a:lnTo>
                    <a:pt x="611" y="152"/>
                  </a:lnTo>
                  <a:lnTo>
                    <a:pt x="640" y="114"/>
                  </a:lnTo>
                  <a:lnTo>
                    <a:pt x="637" y="55"/>
                  </a:lnTo>
                  <a:lnTo>
                    <a:pt x="629" y="17"/>
                  </a:lnTo>
                  <a:lnTo>
                    <a:pt x="665" y="17"/>
                  </a:lnTo>
                  <a:lnTo>
                    <a:pt x="725" y="27"/>
                  </a:lnTo>
                  <a:lnTo>
                    <a:pt x="750" y="49"/>
                  </a:lnTo>
                  <a:lnTo>
                    <a:pt x="784" y="39"/>
                  </a:lnTo>
                  <a:lnTo>
                    <a:pt x="815" y="47"/>
                  </a:lnTo>
                  <a:lnTo>
                    <a:pt x="865" y="30"/>
                  </a:lnTo>
                  <a:lnTo>
                    <a:pt x="909" y="41"/>
                  </a:lnTo>
                  <a:lnTo>
                    <a:pt x="916" y="30"/>
                  </a:lnTo>
                  <a:lnTo>
                    <a:pt x="931" y="31"/>
                  </a:lnTo>
                  <a:lnTo>
                    <a:pt x="964" y="0"/>
                  </a:lnTo>
                  <a:lnTo>
                    <a:pt x="981" y="0"/>
                  </a:lnTo>
                  <a:lnTo>
                    <a:pt x="1005" y="21"/>
                  </a:lnTo>
                  <a:lnTo>
                    <a:pt x="1013" y="66"/>
                  </a:lnTo>
                  <a:lnTo>
                    <a:pt x="1035" y="69"/>
                  </a:lnTo>
                  <a:lnTo>
                    <a:pt x="1041" y="84"/>
                  </a:lnTo>
                  <a:lnTo>
                    <a:pt x="1101" y="96"/>
                  </a:lnTo>
                  <a:lnTo>
                    <a:pt x="1177" y="56"/>
                  </a:lnTo>
                  <a:lnTo>
                    <a:pt x="1215" y="80"/>
                  </a:lnTo>
                  <a:lnTo>
                    <a:pt x="1215" y="137"/>
                  </a:lnTo>
                  <a:lnTo>
                    <a:pt x="1233" y="161"/>
                  </a:lnTo>
                  <a:lnTo>
                    <a:pt x="1257" y="156"/>
                  </a:lnTo>
                  <a:lnTo>
                    <a:pt x="1290" y="194"/>
                  </a:lnTo>
                  <a:lnTo>
                    <a:pt x="1320" y="186"/>
                  </a:lnTo>
                  <a:lnTo>
                    <a:pt x="1349" y="224"/>
                  </a:lnTo>
                  <a:lnTo>
                    <a:pt x="1367" y="235"/>
                  </a:lnTo>
                  <a:lnTo>
                    <a:pt x="1386" y="236"/>
                  </a:lnTo>
                  <a:lnTo>
                    <a:pt x="1417" y="267"/>
                  </a:lnTo>
                  <a:lnTo>
                    <a:pt x="1396" y="284"/>
                  </a:lnTo>
                  <a:lnTo>
                    <a:pt x="1381" y="301"/>
                  </a:lnTo>
                  <a:lnTo>
                    <a:pt x="1396" y="331"/>
                  </a:lnTo>
                  <a:lnTo>
                    <a:pt x="1397" y="366"/>
                  </a:lnTo>
                  <a:lnTo>
                    <a:pt x="1389" y="404"/>
                  </a:lnTo>
                  <a:lnTo>
                    <a:pt x="1365" y="408"/>
                  </a:lnTo>
                  <a:lnTo>
                    <a:pt x="1362" y="446"/>
                  </a:lnTo>
                  <a:lnTo>
                    <a:pt x="1344" y="473"/>
                  </a:lnTo>
                  <a:lnTo>
                    <a:pt x="1291" y="510"/>
                  </a:lnTo>
                  <a:lnTo>
                    <a:pt x="1290" y="527"/>
                  </a:lnTo>
                  <a:lnTo>
                    <a:pt x="1287" y="553"/>
                  </a:lnTo>
                  <a:lnTo>
                    <a:pt x="1236" y="563"/>
                  </a:lnTo>
                  <a:lnTo>
                    <a:pt x="1207" y="552"/>
                  </a:lnTo>
                  <a:lnTo>
                    <a:pt x="1197" y="571"/>
                  </a:lnTo>
                  <a:lnTo>
                    <a:pt x="1213" y="587"/>
                  </a:lnTo>
                  <a:lnTo>
                    <a:pt x="1195" y="605"/>
                  </a:lnTo>
                  <a:lnTo>
                    <a:pt x="1158" y="575"/>
                  </a:lnTo>
                  <a:lnTo>
                    <a:pt x="1143" y="584"/>
                  </a:lnTo>
                  <a:lnTo>
                    <a:pt x="1129" y="614"/>
                  </a:lnTo>
                  <a:lnTo>
                    <a:pt x="1139" y="635"/>
                  </a:lnTo>
                  <a:lnTo>
                    <a:pt x="1127" y="668"/>
                  </a:lnTo>
                  <a:lnTo>
                    <a:pt x="1113" y="731"/>
                  </a:lnTo>
                  <a:lnTo>
                    <a:pt x="1072" y="769"/>
                  </a:lnTo>
                  <a:lnTo>
                    <a:pt x="1063" y="859"/>
                  </a:lnTo>
                  <a:lnTo>
                    <a:pt x="1032" y="858"/>
                  </a:lnTo>
                  <a:lnTo>
                    <a:pt x="1015" y="899"/>
                  </a:lnTo>
                  <a:lnTo>
                    <a:pt x="995" y="913"/>
                  </a:lnTo>
                  <a:lnTo>
                    <a:pt x="977" y="921"/>
                  </a:lnTo>
                  <a:lnTo>
                    <a:pt x="979" y="895"/>
                  </a:lnTo>
                  <a:lnTo>
                    <a:pt x="970" y="889"/>
                  </a:lnTo>
                  <a:lnTo>
                    <a:pt x="916" y="884"/>
                  </a:lnTo>
                  <a:lnTo>
                    <a:pt x="886" y="889"/>
                  </a:lnTo>
                  <a:lnTo>
                    <a:pt x="855" y="900"/>
                  </a:lnTo>
                  <a:lnTo>
                    <a:pt x="828" y="897"/>
                  </a:lnTo>
                  <a:lnTo>
                    <a:pt x="802" y="900"/>
                  </a:lnTo>
                  <a:lnTo>
                    <a:pt x="807" y="919"/>
                  </a:lnTo>
                  <a:lnTo>
                    <a:pt x="795" y="931"/>
                  </a:lnTo>
                  <a:lnTo>
                    <a:pt x="777" y="938"/>
                  </a:lnTo>
                  <a:lnTo>
                    <a:pt x="745" y="942"/>
                  </a:lnTo>
                  <a:lnTo>
                    <a:pt x="666" y="931"/>
                  </a:lnTo>
                  <a:lnTo>
                    <a:pt x="690" y="961"/>
                  </a:lnTo>
                  <a:lnTo>
                    <a:pt x="690" y="1001"/>
                  </a:lnTo>
                  <a:lnTo>
                    <a:pt x="711" y="1017"/>
                  </a:lnTo>
                  <a:lnTo>
                    <a:pt x="724" y="1039"/>
                  </a:lnTo>
                  <a:lnTo>
                    <a:pt x="729" y="1085"/>
                  </a:lnTo>
                  <a:lnTo>
                    <a:pt x="756" y="1104"/>
                  </a:lnTo>
                  <a:lnTo>
                    <a:pt x="749" y="1123"/>
                  </a:lnTo>
                  <a:lnTo>
                    <a:pt x="774" y="1213"/>
                  </a:lnTo>
                  <a:lnTo>
                    <a:pt x="762" y="1225"/>
                  </a:lnTo>
                  <a:lnTo>
                    <a:pt x="763" y="1279"/>
                  </a:lnTo>
                  <a:lnTo>
                    <a:pt x="798" y="1308"/>
                  </a:lnTo>
                  <a:lnTo>
                    <a:pt x="790" y="1326"/>
                  </a:lnTo>
                  <a:lnTo>
                    <a:pt x="751" y="1344"/>
                  </a:lnTo>
                  <a:lnTo>
                    <a:pt x="707" y="1355"/>
                  </a:lnTo>
                  <a:lnTo>
                    <a:pt x="689" y="1337"/>
                  </a:lnTo>
                  <a:lnTo>
                    <a:pt x="649" y="1349"/>
                  </a:lnTo>
                  <a:lnTo>
                    <a:pt x="633" y="1345"/>
                  </a:lnTo>
                  <a:lnTo>
                    <a:pt x="622" y="1325"/>
                  </a:lnTo>
                  <a:lnTo>
                    <a:pt x="569" y="1328"/>
                  </a:lnTo>
                  <a:lnTo>
                    <a:pt x="551" y="1340"/>
                  </a:lnTo>
                  <a:lnTo>
                    <a:pt x="528" y="1340"/>
                  </a:lnTo>
                  <a:lnTo>
                    <a:pt x="522" y="1350"/>
                  </a:lnTo>
                  <a:lnTo>
                    <a:pt x="523" y="1361"/>
                  </a:lnTo>
                  <a:lnTo>
                    <a:pt x="491" y="1337"/>
                  </a:lnTo>
                  <a:lnTo>
                    <a:pt x="490" y="1347"/>
                  </a:lnTo>
                  <a:lnTo>
                    <a:pt x="465" y="1325"/>
                  </a:lnTo>
                  <a:lnTo>
                    <a:pt x="412" y="1315"/>
                  </a:lnTo>
                  <a:lnTo>
                    <a:pt x="399" y="1279"/>
                  </a:lnTo>
                  <a:lnTo>
                    <a:pt x="358" y="1273"/>
                  </a:lnTo>
                  <a:lnTo>
                    <a:pt x="346" y="1267"/>
                  </a:lnTo>
                  <a:lnTo>
                    <a:pt x="357" y="1265"/>
                  </a:lnTo>
                  <a:lnTo>
                    <a:pt x="349" y="1259"/>
                  </a:lnTo>
                  <a:lnTo>
                    <a:pt x="331" y="1259"/>
                  </a:lnTo>
                  <a:lnTo>
                    <a:pt x="300" y="1236"/>
                  </a:lnTo>
                  <a:lnTo>
                    <a:pt x="295" y="1225"/>
                  </a:lnTo>
                  <a:lnTo>
                    <a:pt x="276" y="1225"/>
                  </a:lnTo>
                  <a:lnTo>
                    <a:pt x="269" y="1183"/>
                  </a:lnTo>
                  <a:lnTo>
                    <a:pt x="252" y="1143"/>
                  </a:lnTo>
                  <a:lnTo>
                    <a:pt x="226" y="1099"/>
                  </a:lnTo>
                  <a:lnTo>
                    <a:pt x="213" y="1095"/>
                  </a:lnTo>
                  <a:lnTo>
                    <a:pt x="213" y="1069"/>
                  </a:lnTo>
                  <a:lnTo>
                    <a:pt x="185" y="1044"/>
                  </a:lnTo>
                  <a:lnTo>
                    <a:pt x="151" y="1026"/>
                  </a:lnTo>
                  <a:lnTo>
                    <a:pt x="149" y="978"/>
                  </a:lnTo>
                  <a:lnTo>
                    <a:pt x="166" y="972"/>
                  </a:lnTo>
                  <a:lnTo>
                    <a:pt x="173" y="953"/>
                  </a:lnTo>
                  <a:lnTo>
                    <a:pt x="196" y="935"/>
                  </a:lnTo>
                  <a:lnTo>
                    <a:pt x="199" y="915"/>
                  </a:lnTo>
                  <a:lnTo>
                    <a:pt x="215" y="899"/>
                  </a:lnTo>
                  <a:lnTo>
                    <a:pt x="183" y="841"/>
                  </a:lnTo>
                  <a:lnTo>
                    <a:pt x="149" y="839"/>
                  </a:lnTo>
                  <a:lnTo>
                    <a:pt x="118" y="824"/>
                  </a:lnTo>
                  <a:lnTo>
                    <a:pt x="129" y="812"/>
                  </a:lnTo>
                  <a:lnTo>
                    <a:pt x="142" y="810"/>
                  </a:lnTo>
                  <a:lnTo>
                    <a:pt x="151" y="797"/>
                  </a:lnTo>
                  <a:lnTo>
                    <a:pt x="155" y="774"/>
                  </a:lnTo>
                  <a:lnTo>
                    <a:pt x="149" y="759"/>
                  </a:lnTo>
                  <a:lnTo>
                    <a:pt x="155" y="744"/>
                  </a:lnTo>
                  <a:lnTo>
                    <a:pt x="187" y="735"/>
                  </a:lnTo>
                  <a:lnTo>
                    <a:pt x="225" y="737"/>
                  </a:lnTo>
                  <a:lnTo>
                    <a:pt x="275" y="753"/>
                  </a:lnTo>
                  <a:lnTo>
                    <a:pt x="273" y="733"/>
                  </a:lnTo>
                  <a:lnTo>
                    <a:pt x="231" y="719"/>
                  </a:lnTo>
                  <a:lnTo>
                    <a:pt x="151" y="719"/>
                  </a:lnTo>
                  <a:lnTo>
                    <a:pt x="119" y="745"/>
                  </a:lnTo>
                  <a:lnTo>
                    <a:pt x="96" y="756"/>
                  </a:lnTo>
                  <a:lnTo>
                    <a:pt x="77" y="747"/>
                  </a:lnTo>
                  <a:lnTo>
                    <a:pt x="60" y="731"/>
                  </a:lnTo>
                  <a:lnTo>
                    <a:pt x="45" y="745"/>
                  </a:lnTo>
                  <a:lnTo>
                    <a:pt x="24" y="737"/>
                  </a:lnTo>
                  <a:lnTo>
                    <a:pt x="10" y="719"/>
                  </a:lnTo>
                  <a:lnTo>
                    <a:pt x="30" y="714"/>
                  </a:lnTo>
                  <a:lnTo>
                    <a:pt x="10" y="675"/>
                  </a:lnTo>
                  <a:lnTo>
                    <a:pt x="0" y="672"/>
                  </a:lnTo>
                  <a:lnTo>
                    <a:pt x="1" y="663"/>
                  </a:lnTo>
                  <a:lnTo>
                    <a:pt x="41" y="648"/>
                  </a:lnTo>
                  <a:lnTo>
                    <a:pt x="46" y="630"/>
                  </a:lnTo>
                  <a:lnTo>
                    <a:pt x="96" y="623"/>
                  </a:lnTo>
                  <a:lnTo>
                    <a:pt x="120" y="595"/>
                  </a:lnTo>
                  <a:lnTo>
                    <a:pt x="161" y="597"/>
                  </a:lnTo>
                  <a:lnTo>
                    <a:pt x="179" y="587"/>
                  </a:lnTo>
                  <a:lnTo>
                    <a:pt x="196" y="560"/>
                  </a:lnTo>
                  <a:lnTo>
                    <a:pt x="204" y="535"/>
                  </a:lnTo>
                  <a:lnTo>
                    <a:pt x="213" y="519"/>
                  </a:lnTo>
                  <a:lnTo>
                    <a:pt x="226" y="509"/>
                  </a:lnTo>
                  <a:lnTo>
                    <a:pt x="238" y="505"/>
                  </a:lnTo>
                  <a:lnTo>
                    <a:pt x="256" y="510"/>
                  </a:lnTo>
                  <a:lnTo>
                    <a:pt x="289" y="488"/>
                  </a:lnTo>
                  <a:lnTo>
                    <a:pt x="373" y="485"/>
                  </a:lnTo>
                  <a:lnTo>
                    <a:pt x="387" y="455"/>
                  </a:lnTo>
                  <a:lnTo>
                    <a:pt x="427" y="440"/>
                  </a:lnTo>
                  <a:lnTo>
                    <a:pt x="459" y="416"/>
                  </a:lnTo>
                  <a:lnTo>
                    <a:pt x="514" y="451"/>
                  </a:lnTo>
                  <a:lnTo>
                    <a:pt x="537" y="450"/>
                  </a:lnTo>
                  <a:close/>
                </a:path>
              </a:pathLst>
            </a:custGeom>
            <a:solidFill>
              <a:srgbClr val="FFEAD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Freeform 412"/>
            <p:cNvSpPr>
              <a:spLocks/>
            </p:cNvSpPr>
            <p:nvPr/>
          </p:nvSpPr>
          <p:spPr bwMode="auto">
            <a:xfrm>
              <a:off x="1333" y="3145"/>
              <a:ext cx="767" cy="965"/>
            </a:xfrm>
            <a:custGeom>
              <a:avLst/>
              <a:gdLst>
                <a:gd name="T0" fmla="*/ 157 w 1018"/>
                <a:gd name="T1" fmla="*/ 133 h 1238"/>
                <a:gd name="T2" fmla="*/ 173 w 1018"/>
                <a:gd name="T3" fmla="*/ 119 h 1238"/>
                <a:gd name="T4" fmla="*/ 186 w 1018"/>
                <a:gd name="T5" fmla="*/ 106 h 1238"/>
                <a:gd name="T6" fmla="*/ 179 w 1018"/>
                <a:gd name="T7" fmla="*/ 84 h 1238"/>
                <a:gd name="T8" fmla="*/ 166 w 1018"/>
                <a:gd name="T9" fmla="*/ 75 h 1238"/>
                <a:gd name="T10" fmla="*/ 164 w 1018"/>
                <a:gd name="T11" fmla="*/ 56 h 1238"/>
                <a:gd name="T12" fmla="*/ 153 w 1018"/>
                <a:gd name="T13" fmla="*/ 36 h 1238"/>
                <a:gd name="T14" fmla="*/ 143 w 1018"/>
                <a:gd name="T15" fmla="*/ 22 h 1238"/>
                <a:gd name="T16" fmla="*/ 122 w 1018"/>
                <a:gd name="T17" fmla="*/ 28 h 1238"/>
                <a:gd name="T18" fmla="*/ 118 w 1018"/>
                <a:gd name="T19" fmla="*/ 11 h 1238"/>
                <a:gd name="T20" fmla="*/ 95 w 1018"/>
                <a:gd name="T21" fmla="*/ 9 h 1238"/>
                <a:gd name="T22" fmla="*/ 88 w 1018"/>
                <a:gd name="T23" fmla="*/ 9 h 1238"/>
                <a:gd name="T24" fmla="*/ 72 w 1018"/>
                <a:gd name="T25" fmla="*/ 7 h 1238"/>
                <a:gd name="T26" fmla="*/ 56 w 1018"/>
                <a:gd name="T27" fmla="*/ 9 h 1238"/>
                <a:gd name="T28" fmla="*/ 51 w 1018"/>
                <a:gd name="T29" fmla="*/ 18 h 1238"/>
                <a:gd name="T30" fmla="*/ 35 w 1018"/>
                <a:gd name="T31" fmla="*/ 23 h 1238"/>
                <a:gd name="T32" fmla="*/ 41 w 1018"/>
                <a:gd name="T33" fmla="*/ 41 h 1238"/>
                <a:gd name="T34" fmla="*/ 46 w 1018"/>
                <a:gd name="T35" fmla="*/ 59 h 1238"/>
                <a:gd name="T36" fmla="*/ 49 w 1018"/>
                <a:gd name="T37" fmla="*/ 95 h 1238"/>
                <a:gd name="T38" fmla="*/ 46 w 1018"/>
                <a:gd name="T39" fmla="*/ 109 h 1238"/>
                <a:gd name="T40" fmla="*/ 29 w 1018"/>
                <a:gd name="T41" fmla="*/ 111 h 1238"/>
                <a:gd name="T42" fmla="*/ 13 w 1018"/>
                <a:gd name="T43" fmla="*/ 105 h 1238"/>
                <a:gd name="T44" fmla="*/ 8 w 1018"/>
                <a:gd name="T45" fmla="*/ 118 h 1238"/>
                <a:gd name="T46" fmla="*/ 8 w 1018"/>
                <a:gd name="T47" fmla="*/ 130 h 1238"/>
                <a:gd name="T48" fmla="*/ 11 w 1018"/>
                <a:gd name="T49" fmla="*/ 150 h 1238"/>
                <a:gd name="T50" fmla="*/ 13 w 1018"/>
                <a:gd name="T51" fmla="*/ 161 h 1238"/>
                <a:gd name="T52" fmla="*/ 6 w 1018"/>
                <a:gd name="T53" fmla="*/ 175 h 1238"/>
                <a:gd name="T54" fmla="*/ 13 w 1018"/>
                <a:gd name="T55" fmla="*/ 185 h 1238"/>
                <a:gd name="T56" fmla="*/ 0 w 1018"/>
                <a:gd name="T57" fmla="*/ 179 h 1238"/>
                <a:gd name="T58" fmla="*/ 17 w 1018"/>
                <a:gd name="T59" fmla="*/ 203 h 1238"/>
                <a:gd name="T60" fmla="*/ 33 w 1018"/>
                <a:gd name="T61" fmla="*/ 224 h 1238"/>
                <a:gd name="T62" fmla="*/ 49 w 1018"/>
                <a:gd name="T63" fmla="*/ 247 h 1238"/>
                <a:gd name="T64" fmla="*/ 60 w 1018"/>
                <a:gd name="T65" fmla="*/ 252 h 1238"/>
                <a:gd name="T66" fmla="*/ 66 w 1018"/>
                <a:gd name="T67" fmla="*/ 267 h 1238"/>
                <a:gd name="T68" fmla="*/ 81 w 1018"/>
                <a:gd name="T69" fmla="*/ 277 h 1238"/>
                <a:gd name="T70" fmla="*/ 89 w 1018"/>
                <a:gd name="T71" fmla="*/ 274 h 1238"/>
                <a:gd name="T72" fmla="*/ 95 w 1018"/>
                <a:gd name="T73" fmla="*/ 260 h 1238"/>
                <a:gd name="T74" fmla="*/ 113 w 1018"/>
                <a:gd name="T75" fmla="*/ 246 h 1238"/>
                <a:gd name="T76" fmla="*/ 129 w 1018"/>
                <a:gd name="T77" fmla="*/ 221 h 1238"/>
                <a:gd name="T78" fmla="*/ 142 w 1018"/>
                <a:gd name="T79" fmla="*/ 196 h 1238"/>
                <a:gd name="T80" fmla="*/ 148 w 1018"/>
                <a:gd name="T81" fmla="*/ 183 h 1238"/>
                <a:gd name="T82" fmla="*/ 159 w 1018"/>
                <a:gd name="T83" fmla="*/ 175 h 1238"/>
                <a:gd name="T84" fmla="*/ 165 w 1018"/>
                <a:gd name="T85" fmla="*/ 167 h 1238"/>
                <a:gd name="T86" fmla="*/ 157 w 1018"/>
                <a:gd name="T87" fmla="*/ 150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8" h="1238">
                  <a:moveTo>
                    <a:pt x="870" y="626"/>
                  </a:moveTo>
                  <a:lnTo>
                    <a:pt x="870" y="608"/>
                  </a:lnTo>
                  <a:lnTo>
                    <a:pt x="858" y="590"/>
                  </a:lnTo>
                  <a:lnTo>
                    <a:pt x="856" y="572"/>
                  </a:lnTo>
                  <a:lnTo>
                    <a:pt x="905" y="530"/>
                  </a:lnTo>
                  <a:lnTo>
                    <a:pt x="942" y="530"/>
                  </a:lnTo>
                  <a:lnTo>
                    <a:pt x="948" y="501"/>
                  </a:lnTo>
                  <a:lnTo>
                    <a:pt x="959" y="485"/>
                  </a:lnTo>
                  <a:lnTo>
                    <a:pt x="1018" y="471"/>
                  </a:lnTo>
                  <a:lnTo>
                    <a:pt x="1008" y="432"/>
                  </a:lnTo>
                  <a:lnTo>
                    <a:pt x="990" y="387"/>
                  </a:lnTo>
                  <a:lnTo>
                    <a:pt x="974" y="375"/>
                  </a:lnTo>
                  <a:lnTo>
                    <a:pt x="942" y="365"/>
                  </a:lnTo>
                  <a:lnTo>
                    <a:pt x="923" y="354"/>
                  </a:lnTo>
                  <a:lnTo>
                    <a:pt x="905" y="335"/>
                  </a:lnTo>
                  <a:lnTo>
                    <a:pt x="904" y="312"/>
                  </a:lnTo>
                  <a:lnTo>
                    <a:pt x="912" y="272"/>
                  </a:lnTo>
                  <a:lnTo>
                    <a:pt x="896" y="249"/>
                  </a:lnTo>
                  <a:lnTo>
                    <a:pt x="866" y="216"/>
                  </a:lnTo>
                  <a:lnTo>
                    <a:pt x="857" y="189"/>
                  </a:lnTo>
                  <a:lnTo>
                    <a:pt x="838" y="161"/>
                  </a:lnTo>
                  <a:lnTo>
                    <a:pt x="832" y="125"/>
                  </a:lnTo>
                  <a:lnTo>
                    <a:pt x="810" y="108"/>
                  </a:lnTo>
                  <a:lnTo>
                    <a:pt x="785" y="98"/>
                  </a:lnTo>
                  <a:lnTo>
                    <a:pt x="769" y="122"/>
                  </a:lnTo>
                  <a:lnTo>
                    <a:pt x="715" y="138"/>
                  </a:lnTo>
                  <a:lnTo>
                    <a:pt x="667" y="125"/>
                  </a:lnTo>
                  <a:lnTo>
                    <a:pt x="660" y="77"/>
                  </a:lnTo>
                  <a:lnTo>
                    <a:pt x="655" y="61"/>
                  </a:lnTo>
                  <a:lnTo>
                    <a:pt x="642" y="48"/>
                  </a:lnTo>
                  <a:lnTo>
                    <a:pt x="566" y="1"/>
                  </a:lnTo>
                  <a:lnTo>
                    <a:pt x="535" y="0"/>
                  </a:lnTo>
                  <a:lnTo>
                    <a:pt x="518" y="41"/>
                  </a:lnTo>
                  <a:lnTo>
                    <a:pt x="498" y="55"/>
                  </a:lnTo>
                  <a:lnTo>
                    <a:pt x="480" y="63"/>
                  </a:lnTo>
                  <a:lnTo>
                    <a:pt x="482" y="37"/>
                  </a:lnTo>
                  <a:lnTo>
                    <a:pt x="473" y="31"/>
                  </a:lnTo>
                  <a:lnTo>
                    <a:pt x="419" y="26"/>
                  </a:lnTo>
                  <a:lnTo>
                    <a:pt x="389" y="31"/>
                  </a:lnTo>
                  <a:lnTo>
                    <a:pt x="358" y="42"/>
                  </a:lnTo>
                  <a:lnTo>
                    <a:pt x="331" y="39"/>
                  </a:lnTo>
                  <a:lnTo>
                    <a:pt x="305" y="42"/>
                  </a:lnTo>
                  <a:lnTo>
                    <a:pt x="310" y="61"/>
                  </a:lnTo>
                  <a:lnTo>
                    <a:pt x="298" y="73"/>
                  </a:lnTo>
                  <a:lnTo>
                    <a:pt x="280" y="80"/>
                  </a:lnTo>
                  <a:lnTo>
                    <a:pt x="248" y="84"/>
                  </a:lnTo>
                  <a:lnTo>
                    <a:pt x="169" y="73"/>
                  </a:lnTo>
                  <a:lnTo>
                    <a:pt x="193" y="103"/>
                  </a:lnTo>
                  <a:lnTo>
                    <a:pt x="193" y="143"/>
                  </a:lnTo>
                  <a:lnTo>
                    <a:pt x="214" y="159"/>
                  </a:lnTo>
                  <a:lnTo>
                    <a:pt x="227" y="181"/>
                  </a:lnTo>
                  <a:lnTo>
                    <a:pt x="232" y="227"/>
                  </a:lnTo>
                  <a:lnTo>
                    <a:pt x="259" y="246"/>
                  </a:lnTo>
                  <a:lnTo>
                    <a:pt x="252" y="265"/>
                  </a:lnTo>
                  <a:lnTo>
                    <a:pt x="277" y="355"/>
                  </a:lnTo>
                  <a:lnTo>
                    <a:pt x="265" y="367"/>
                  </a:lnTo>
                  <a:lnTo>
                    <a:pt x="266" y="421"/>
                  </a:lnTo>
                  <a:lnTo>
                    <a:pt x="301" y="450"/>
                  </a:lnTo>
                  <a:lnTo>
                    <a:pt x="293" y="468"/>
                  </a:lnTo>
                  <a:lnTo>
                    <a:pt x="254" y="486"/>
                  </a:lnTo>
                  <a:lnTo>
                    <a:pt x="210" y="497"/>
                  </a:lnTo>
                  <a:lnTo>
                    <a:pt x="192" y="479"/>
                  </a:lnTo>
                  <a:lnTo>
                    <a:pt x="152" y="491"/>
                  </a:lnTo>
                  <a:lnTo>
                    <a:pt x="136" y="487"/>
                  </a:lnTo>
                  <a:lnTo>
                    <a:pt x="125" y="467"/>
                  </a:lnTo>
                  <a:lnTo>
                    <a:pt x="72" y="470"/>
                  </a:lnTo>
                  <a:lnTo>
                    <a:pt x="54" y="482"/>
                  </a:lnTo>
                  <a:lnTo>
                    <a:pt x="56" y="512"/>
                  </a:lnTo>
                  <a:lnTo>
                    <a:pt x="47" y="525"/>
                  </a:lnTo>
                  <a:lnTo>
                    <a:pt x="25" y="540"/>
                  </a:lnTo>
                  <a:lnTo>
                    <a:pt x="18" y="575"/>
                  </a:lnTo>
                  <a:lnTo>
                    <a:pt x="41" y="579"/>
                  </a:lnTo>
                  <a:lnTo>
                    <a:pt x="76" y="643"/>
                  </a:lnTo>
                  <a:lnTo>
                    <a:pt x="78" y="671"/>
                  </a:lnTo>
                  <a:lnTo>
                    <a:pt x="56" y="671"/>
                  </a:lnTo>
                  <a:lnTo>
                    <a:pt x="77" y="698"/>
                  </a:lnTo>
                  <a:lnTo>
                    <a:pt x="62" y="704"/>
                  </a:lnTo>
                  <a:lnTo>
                    <a:pt x="70" y="716"/>
                  </a:lnTo>
                  <a:lnTo>
                    <a:pt x="59" y="750"/>
                  </a:lnTo>
                  <a:lnTo>
                    <a:pt x="30" y="753"/>
                  </a:lnTo>
                  <a:lnTo>
                    <a:pt x="31" y="777"/>
                  </a:lnTo>
                  <a:lnTo>
                    <a:pt x="53" y="791"/>
                  </a:lnTo>
                  <a:lnTo>
                    <a:pt x="84" y="817"/>
                  </a:lnTo>
                  <a:lnTo>
                    <a:pt x="70" y="822"/>
                  </a:lnTo>
                  <a:lnTo>
                    <a:pt x="50" y="799"/>
                  </a:lnTo>
                  <a:lnTo>
                    <a:pt x="35" y="793"/>
                  </a:lnTo>
                  <a:lnTo>
                    <a:pt x="0" y="799"/>
                  </a:lnTo>
                  <a:lnTo>
                    <a:pt x="4" y="866"/>
                  </a:lnTo>
                  <a:lnTo>
                    <a:pt x="40" y="889"/>
                  </a:lnTo>
                  <a:lnTo>
                    <a:pt x="88" y="907"/>
                  </a:lnTo>
                  <a:lnTo>
                    <a:pt x="103" y="932"/>
                  </a:lnTo>
                  <a:lnTo>
                    <a:pt x="148" y="965"/>
                  </a:lnTo>
                  <a:lnTo>
                    <a:pt x="181" y="1001"/>
                  </a:lnTo>
                  <a:lnTo>
                    <a:pt x="204" y="1045"/>
                  </a:lnTo>
                  <a:lnTo>
                    <a:pt x="211" y="1091"/>
                  </a:lnTo>
                  <a:lnTo>
                    <a:pt x="265" y="1103"/>
                  </a:lnTo>
                  <a:lnTo>
                    <a:pt x="272" y="1133"/>
                  </a:lnTo>
                  <a:lnTo>
                    <a:pt x="301" y="1122"/>
                  </a:lnTo>
                  <a:lnTo>
                    <a:pt x="328" y="1122"/>
                  </a:lnTo>
                  <a:lnTo>
                    <a:pt x="325" y="1169"/>
                  </a:lnTo>
                  <a:lnTo>
                    <a:pt x="332" y="1196"/>
                  </a:lnTo>
                  <a:lnTo>
                    <a:pt x="361" y="1193"/>
                  </a:lnTo>
                  <a:lnTo>
                    <a:pt x="386" y="1215"/>
                  </a:lnTo>
                  <a:lnTo>
                    <a:pt x="414" y="1230"/>
                  </a:lnTo>
                  <a:lnTo>
                    <a:pt x="442" y="1238"/>
                  </a:lnTo>
                  <a:lnTo>
                    <a:pt x="452" y="1223"/>
                  </a:lnTo>
                  <a:lnTo>
                    <a:pt x="474" y="1229"/>
                  </a:lnTo>
                  <a:lnTo>
                    <a:pt x="487" y="1224"/>
                  </a:lnTo>
                  <a:lnTo>
                    <a:pt x="500" y="1209"/>
                  </a:lnTo>
                  <a:lnTo>
                    <a:pt x="506" y="1170"/>
                  </a:lnTo>
                  <a:lnTo>
                    <a:pt x="518" y="1160"/>
                  </a:lnTo>
                  <a:lnTo>
                    <a:pt x="557" y="1169"/>
                  </a:lnTo>
                  <a:lnTo>
                    <a:pt x="606" y="1124"/>
                  </a:lnTo>
                  <a:lnTo>
                    <a:pt x="617" y="1095"/>
                  </a:lnTo>
                  <a:lnTo>
                    <a:pt x="616" y="1067"/>
                  </a:lnTo>
                  <a:lnTo>
                    <a:pt x="638" y="1023"/>
                  </a:lnTo>
                  <a:lnTo>
                    <a:pt x="702" y="985"/>
                  </a:lnTo>
                  <a:lnTo>
                    <a:pt x="734" y="912"/>
                  </a:lnTo>
                  <a:lnTo>
                    <a:pt x="761" y="899"/>
                  </a:lnTo>
                  <a:lnTo>
                    <a:pt x="775" y="878"/>
                  </a:lnTo>
                  <a:lnTo>
                    <a:pt x="787" y="854"/>
                  </a:lnTo>
                  <a:lnTo>
                    <a:pt x="809" y="839"/>
                  </a:lnTo>
                  <a:lnTo>
                    <a:pt x="812" y="816"/>
                  </a:lnTo>
                  <a:lnTo>
                    <a:pt x="830" y="813"/>
                  </a:lnTo>
                  <a:lnTo>
                    <a:pt x="838" y="797"/>
                  </a:lnTo>
                  <a:lnTo>
                    <a:pt x="868" y="780"/>
                  </a:lnTo>
                  <a:lnTo>
                    <a:pt x="860" y="749"/>
                  </a:lnTo>
                  <a:lnTo>
                    <a:pt x="877" y="739"/>
                  </a:lnTo>
                  <a:lnTo>
                    <a:pt x="901" y="741"/>
                  </a:lnTo>
                  <a:lnTo>
                    <a:pt x="904" y="711"/>
                  </a:lnTo>
                  <a:lnTo>
                    <a:pt x="874" y="686"/>
                  </a:lnTo>
                  <a:lnTo>
                    <a:pt x="863" y="666"/>
                  </a:lnTo>
                  <a:lnTo>
                    <a:pt x="870" y="626"/>
                  </a:lnTo>
                  <a:close/>
                </a:path>
              </a:pathLst>
            </a:custGeom>
            <a:solidFill>
              <a:srgbClr val="FFEAD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Freeform 413"/>
            <p:cNvSpPr>
              <a:spLocks/>
            </p:cNvSpPr>
            <p:nvPr/>
          </p:nvSpPr>
          <p:spPr bwMode="auto">
            <a:xfrm>
              <a:off x="1277" y="3643"/>
              <a:ext cx="65" cy="114"/>
            </a:xfrm>
            <a:custGeom>
              <a:avLst/>
              <a:gdLst>
                <a:gd name="T0" fmla="*/ 1 w 86"/>
                <a:gd name="T1" fmla="*/ 2 h 146"/>
                <a:gd name="T2" fmla="*/ 2 w 86"/>
                <a:gd name="T3" fmla="*/ 7 h 146"/>
                <a:gd name="T4" fmla="*/ 0 w 86"/>
                <a:gd name="T5" fmla="*/ 9 h 146"/>
                <a:gd name="T6" fmla="*/ 6 w 86"/>
                <a:gd name="T7" fmla="*/ 18 h 146"/>
                <a:gd name="T8" fmla="*/ 8 w 86"/>
                <a:gd name="T9" fmla="*/ 20 h 146"/>
                <a:gd name="T10" fmla="*/ 11 w 86"/>
                <a:gd name="T11" fmla="*/ 23 h 146"/>
                <a:gd name="T12" fmla="*/ 12 w 86"/>
                <a:gd name="T13" fmla="*/ 33 h 146"/>
                <a:gd name="T14" fmla="*/ 14 w 86"/>
                <a:gd name="T15" fmla="*/ 32 h 146"/>
                <a:gd name="T16" fmla="*/ 15 w 86"/>
                <a:gd name="T17" fmla="*/ 25 h 146"/>
                <a:gd name="T18" fmla="*/ 16 w 86"/>
                <a:gd name="T19" fmla="*/ 25 h 146"/>
                <a:gd name="T20" fmla="*/ 15 w 86"/>
                <a:gd name="T21" fmla="*/ 22 h 146"/>
                <a:gd name="T22" fmla="*/ 15 w 86"/>
                <a:gd name="T23" fmla="*/ 20 h 146"/>
                <a:gd name="T24" fmla="*/ 13 w 86"/>
                <a:gd name="T25" fmla="*/ 16 h 146"/>
                <a:gd name="T26" fmla="*/ 14 w 86"/>
                <a:gd name="T27" fmla="*/ 9 h 146"/>
                <a:gd name="T28" fmla="*/ 13 w 86"/>
                <a:gd name="T29" fmla="*/ 7 h 146"/>
                <a:gd name="T30" fmla="*/ 11 w 86"/>
                <a:gd name="T31" fmla="*/ 7 h 146"/>
                <a:gd name="T32" fmla="*/ 7 w 86"/>
                <a:gd name="T33" fmla="*/ 5 h 146"/>
                <a:gd name="T34" fmla="*/ 4 w 86"/>
                <a:gd name="T35" fmla="*/ 0 h 146"/>
                <a:gd name="T36" fmla="*/ 1 w 86"/>
                <a:gd name="T37" fmla="*/ 2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46">
                  <a:moveTo>
                    <a:pt x="1" y="2"/>
                  </a:moveTo>
                  <a:lnTo>
                    <a:pt x="8" y="29"/>
                  </a:lnTo>
                  <a:lnTo>
                    <a:pt x="0" y="44"/>
                  </a:lnTo>
                  <a:lnTo>
                    <a:pt x="29" y="78"/>
                  </a:lnTo>
                  <a:lnTo>
                    <a:pt x="44" y="87"/>
                  </a:lnTo>
                  <a:lnTo>
                    <a:pt x="55" y="99"/>
                  </a:lnTo>
                  <a:lnTo>
                    <a:pt x="65" y="146"/>
                  </a:lnTo>
                  <a:lnTo>
                    <a:pt x="77" y="137"/>
                  </a:lnTo>
                  <a:lnTo>
                    <a:pt x="80" y="112"/>
                  </a:lnTo>
                  <a:lnTo>
                    <a:pt x="86" y="107"/>
                  </a:lnTo>
                  <a:lnTo>
                    <a:pt x="85" y="96"/>
                  </a:lnTo>
                  <a:lnTo>
                    <a:pt x="84" y="84"/>
                  </a:lnTo>
                  <a:lnTo>
                    <a:pt x="71" y="68"/>
                  </a:lnTo>
                  <a:lnTo>
                    <a:pt x="73" y="42"/>
                  </a:lnTo>
                  <a:lnTo>
                    <a:pt x="67" y="33"/>
                  </a:lnTo>
                  <a:lnTo>
                    <a:pt x="56" y="32"/>
                  </a:lnTo>
                  <a:lnTo>
                    <a:pt x="37" y="23"/>
                  </a:lnTo>
                  <a:lnTo>
                    <a:pt x="18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DFBF"/>
            </a:solidFill>
            <a:ln w="16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Freeform 414"/>
            <p:cNvSpPr>
              <a:spLocks/>
            </p:cNvSpPr>
            <p:nvPr/>
          </p:nvSpPr>
          <p:spPr bwMode="auto">
            <a:xfrm>
              <a:off x="1235" y="3536"/>
              <a:ext cx="91" cy="56"/>
            </a:xfrm>
            <a:custGeom>
              <a:avLst/>
              <a:gdLst>
                <a:gd name="T0" fmla="*/ 0 w 122"/>
                <a:gd name="T1" fmla="*/ 2 h 72"/>
                <a:gd name="T2" fmla="*/ 1 w 122"/>
                <a:gd name="T3" fmla="*/ 9 h 72"/>
                <a:gd name="T4" fmla="*/ 3 w 122"/>
                <a:gd name="T5" fmla="*/ 9 h 72"/>
                <a:gd name="T6" fmla="*/ 5 w 122"/>
                <a:gd name="T7" fmla="*/ 9 h 72"/>
                <a:gd name="T8" fmla="*/ 13 w 122"/>
                <a:gd name="T9" fmla="*/ 12 h 72"/>
                <a:gd name="T10" fmla="*/ 16 w 122"/>
                <a:gd name="T11" fmla="*/ 16 h 72"/>
                <a:gd name="T12" fmla="*/ 20 w 122"/>
                <a:gd name="T13" fmla="*/ 16 h 72"/>
                <a:gd name="T14" fmla="*/ 21 w 122"/>
                <a:gd name="T15" fmla="*/ 14 h 72"/>
                <a:gd name="T16" fmla="*/ 20 w 122"/>
                <a:gd name="T17" fmla="*/ 12 h 72"/>
                <a:gd name="T18" fmla="*/ 19 w 122"/>
                <a:gd name="T19" fmla="*/ 9 h 72"/>
                <a:gd name="T20" fmla="*/ 16 w 122"/>
                <a:gd name="T21" fmla="*/ 9 h 72"/>
                <a:gd name="T22" fmla="*/ 14 w 122"/>
                <a:gd name="T23" fmla="*/ 7 h 72"/>
                <a:gd name="T24" fmla="*/ 9 w 122"/>
                <a:gd name="T25" fmla="*/ 7 h 72"/>
                <a:gd name="T26" fmla="*/ 10 w 122"/>
                <a:gd name="T27" fmla="*/ 5 h 72"/>
                <a:gd name="T28" fmla="*/ 7 w 122"/>
                <a:gd name="T29" fmla="*/ 4 h 72"/>
                <a:gd name="T30" fmla="*/ 5 w 122"/>
                <a:gd name="T31" fmla="*/ 5 h 72"/>
                <a:gd name="T32" fmla="*/ 4 w 122"/>
                <a:gd name="T33" fmla="*/ 5 h 72"/>
                <a:gd name="T34" fmla="*/ 4 w 122"/>
                <a:gd name="T35" fmla="*/ 5 h 72"/>
                <a:gd name="T36" fmla="*/ 4 w 122"/>
                <a:gd name="T37" fmla="*/ 3 h 72"/>
                <a:gd name="T38" fmla="*/ 5 w 122"/>
                <a:gd name="T39" fmla="*/ 3 h 72"/>
                <a:gd name="T40" fmla="*/ 5 w 122"/>
                <a:gd name="T41" fmla="*/ 2 h 72"/>
                <a:gd name="T42" fmla="*/ 4 w 122"/>
                <a:gd name="T43" fmla="*/ 0 h 72"/>
                <a:gd name="T44" fmla="*/ 0 w 122"/>
                <a:gd name="T45" fmla="*/ 2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2" h="72">
                  <a:moveTo>
                    <a:pt x="0" y="12"/>
                  </a:moveTo>
                  <a:lnTo>
                    <a:pt x="6" y="37"/>
                  </a:lnTo>
                  <a:lnTo>
                    <a:pt x="20" y="40"/>
                  </a:lnTo>
                  <a:lnTo>
                    <a:pt x="31" y="38"/>
                  </a:lnTo>
                  <a:lnTo>
                    <a:pt x="78" y="58"/>
                  </a:lnTo>
                  <a:lnTo>
                    <a:pt x="93" y="70"/>
                  </a:lnTo>
                  <a:lnTo>
                    <a:pt x="115" y="72"/>
                  </a:lnTo>
                  <a:lnTo>
                    <a:pt x="122" y="63"/>
                  </a:lnTo>
                  <a:lnTo>
                    <a:pt x="115" y="56"/>
                  </a:lnTo>
                  <a:lnTo>
                    <a:pt x="110" y="44"/>
                  </a:lnTo>
                  <a:lnTo>
                    <a:pt x="96" y="44"/>
                  </a:lnTo>
                  <a:lnTo>
                    <a:pt x="80" y="32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42" y="20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21" y="22"/>
                  </a:lnTo>
                  <a:lnTo>
                    <a:pt x="25" y="15"/>
                  </a:lnTo>
                  <a:lnTo>
                    <a:pt x="34" y="1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DFBF"/>
            </a:solidFill>
            <a:ln w="16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Freeform 415"/>
            <p:cNvSpPr>
              <a:spLocks/>
            </p:cNvSpPr>
            <p:nvPr/>
          </p:nvSpPr>
          <p:spPr bwMode="auto">
            <a:xfrm>
              <a:off x="1097" y="3828"/>
              <a:ext cx="1073" cy="1355"/>
            </a:xfrm>
            <a:custGeom>
              <a:avLst/>
              <a:gdLst>
                <a:gd name="T0" fmla="*/ 140 w 1422"/>
                <a:gd name="T1" fmla="*/ 79 h 1734"/>
                <a:gd name="T2" fmla="*/ 124 w 1422"/>
                <a:gd name="T3" fmla="*/ 71 h 1734"/>
                <a:gd name="T4" fmla="*/ 112 w 1422"/>
                <a:gd name="T5" fmla="*/ 55 h 1734"/>
                <a:gd name="T6" fmla="*/ 100 w 1422"/>
                <a:gd name="T7" fmla="*/ 81 h 1734"/>
                <a:gd name="T8" fmla="*/ 106 w 1422"/>
                <a:gd name="T9" fmla="*/ 93 h 1734"/>
                <a:gd name="T10" fmla="*/ 89 w 1422"/>
                <a:gd name="T11" fmla="*/ 46 h 1734"/>
                <a:gd name="T12" fmla="*/ 69 w 1422"/>
                <a:gd name="T13" fmla="*/ 18 h 1734"/>
                <a:gd name="T14" fmla="*/ 48 w 1422"/>
                <a:gd name="T15" fmla="*/ 137 h 1734"/>
                <a:gd name="T16" fmla="*/ 52 w 1422"/>
                <a:gd name="T17" fmla="*/ 130 h 1734"/>
                <a:gd name="T18" fmla="*/ 66 w 1422"/>
                <a:gd name="T19" fmla="*/ 130 h 1734"/>
                <a:gd name="T20" fmla="*/ 57 w 1422"/>
                <a:gd name="T21" fmla="*/ 136 h 1734"/>
                <a:gd name="T22" fmla="*/ 50 w 1422"/>
                <a:gd name="T23" fmla="*/ 163 h 1734"/>
                <a:gd name="T24" fmla="*/ 26 w 1422"/>
                <a:gd name="T25" fmla="*/ 278 h 1734"/>
                <a:gd name="T26" fmla="*/ 10 w 1422"/>
                <a:gd name="T27" fmla="*/ 304 h 1734"/>
                <a:gd name="T28" fmla="*/ 2 w 1422"/>
                <a:gd name="T29" fmla="*/ 309 h 1734"/>
                <a:gd name="T30" fmla="*/ 4 w 1422"/>
                <a:gd name="T31" fmla="*/ 317 h 1734"/>
                <a:gd name="T32" fmla="*/ 13 w 1422"/>
                <a:gd name="T33" fmla="*/ 325 h 1734"/>
                <a:gd name="T34" fmla="*/ 32 w 1422"/>
                <a:gd name="T35" fmla="*/ 331 h 1734"/>
                <a:gd name="T36" fmla="*/ 24 w 1422"/>
                <a:gd name="T37" fmla="*/ 352 h 1734"/>
                <a:gd name="T38" fmla="*/ 35 w 1422"/>
                <a:gd name="T39" fmla="*/ 349 h 1734"/>
                <a:gd name="T40" fmla="*/ 44 w 1422"/>
                <a:gd name="T41" fmla="*/ 356 h 1734"/>
                <a:gd name="T42" fmla="*/ 57 w 1422"/>
                <a:gd name="T43" fmla="*/ 365 h 1734"/>
                <a:gd name="T44" fmla="*/ 69 w 1422"/>
                <a:gd name="T45" fmla="*/ 370 h 1734"/>
                <a:gd name="T46" fmla="*/ 83 w 1422"/>
                <a:gd name="T47" fmla="*/ 378 h 1734"/>
                <a:gd name="T48" fmla="*/ 97 w 1422"/>
                <a:gd name="T49" fmla="*/ 395 h 1734"/>
                <a:gd name="T50" fmla="*/ 116 w 1422"/>
                <a:gd name="T51" fmla="*/ 388 h 1734"/>
                <a:gd name="T52" fmla="*/ 119 w 1422"/>
                <a:gd name="T53" fmla="*/ 366 h 1734"/>
                <a:gd name="T54" fmla="*/ 140 w 1422"/>
                <a:gd name="T55" fmla="*/ 325 h 1734"/>
                <a:gd name="T56" fmla="*/ 138 w 1422"/>
                <a:gd name="T57" fmla="*/ 309 h 1734"/>
                <a:gd name="T58" fmla="*/ 140 w 1422"/>
                <a:gd name="T59" fmla="*/ 298 h 1734"/>
                <a:gd name="T60" fmla="*/ 126 w 1422"/>
                <a:gd name="T61" fmla="*/ 287 h 1734"/>
                <a:gd name="T62" fmla="*/ 128 w 1422"/>
                <a:gd name="T63" fmla="*/ 247 h 1734"/>
                <a:gd name="T64" fmla="*/ 146 w 1422"/>
                <a:gd name="T65" fmla="*/ 245 h 1734"/>
                <a:gd name="T66" fmla="*/ 169 w 1422"/>
                <a:gd name="T67" fmla="*/ 234 h 1734"/>
                <a:gd name="T68" fmla="*/ 192 w 1422"/>
                <a:gd name="T69" fmla="*/ 225 h 1734"/>
                <a:gd name="T70" fmla="*/ 205 w 1422"/>
                <a:gd name="T71" fmla="*/ 222 h 1734"/>
                <a:gd name="T72" fmla="*/ 220 w 1422"/>
                <a:gd name="T73" fmla="*/ 202 h 1734"/>
                <a:gd name="T74" fmla="*/ 228 w 1422"/>
                <a:gd name="T75" fmla="*/ 184 h 1734"/>
                <a:gd name="T76" fmla="*/ 226 w 1422"/>
                <a:gd name="T77" fmla="*/ 161 h 1734"/>
                <a:gd name="T78" fmla="*/ 247 w 1422"/>
                <a:gd name="T79" fmla="*/ 139 h 1734"/>
                <a:gd name="T80" fmla="*/ 262 w 1422"/>
                <a:gd name="T81" fmla="*/ 113 h 1734"/>
                <a:gd name="T82" fmla="*/ 259 w 1422"/>
                <a:gd name="T83" fmla="*/ 84 h 1734"/>
                <a:gd name="T84" fmla="*/ 247 w 1422"/>
                <a:gd name="T85" fmla="*/ 69 h 1734"/>
                <a:gd name="T86" fmla="*/ 247 w 1422"/>
                <a:gd name="T87" fmla="*/ 55 h 1734"/>
                <a:gd name="T88" fmla="*/ 238 w 1422"/>
                <a:gd name="T89" fmla="*/ 30 h 1734"/>
                <a:gd name="T90" fmla="*/ 231 w 1422"/>
                <a:gd name="T91" fmla="*/ 14 h 1734"/>
                <a:gd name="T92" fmla="*/ 214 w 1422"/>
                <a:gd name="T93" fmla="*/ 17 h 1734"/>
                <a:gd name="T94" fmla="*/ 201 w 1422"/>
                <a:gd name="T95" fmla="*/ 0 h 1734"/>
                <a:gd name="T96" fmla="*/ 175 w 1422"/>
                <a:gd name="T97" fmla="*/ 33 h 1734"/>
                <a:gd name="T98" fmla="*/ 160 w 1422"/>
                <a:gd name="T99" fmla="*/ 66 h 17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22" h="1734">
                  <a:moveTo>
                    <a:pt x="811" y="331"/>
                  </a:moveTo>
                  <a:lnTo>
                    <a:pt x="798" y="346"/>
                  </a:lnTo>
                  <a:lnTo>
                    <a:pt x="785" y="351"/>
                  </a:lnTo>
                  <a:lnTo>
                    <a:pt x="763" y="345"/>
                  </a:lnTo>
                  <a:lnTo>
                    <a:pt x="753" y="360"/>
                  </a:lnTo>
                  <a:lnTo>
                    <a:pt x="725" y="352"/>
                  </a:lnTo>
                  <a:lnTo>
                    <a:pt x="697" y="337"/>
                  </a:lnTo>
                  <a:lnTo>
                    <a:pt x="672" y="315"/>
                  </a:lnTo>
                  <a:lnTo>
                    <a:pt x="643" y="318"/>
                  </a:lnTo>
                  <a:lnTo>
                    <a:pt x="636" y="291"/>
                  </a:lnTo>
                  <a:lnTo>
                    <a:pt x="639" y="244"/>
                  </a:lnTo>
                  <a:lnTo>
                    <a:pt x="612" y="244"/>
                  </a:lnTo>
                  <a:lnTo>
                    <a:pt x="583" y="255"/>
                  </a:lnTo>
                  <a:lnTo>
                    <a:pt x="576" y="225"/>
                  </a:lnTo>
                  <a:lnTo>
                    <a:pt x="522" y="213"/>
                  </a:lnTo>
                  <a:lnTo>
                    <a:pt x="544" y="357"/>
                  </a:lnTo>
                  <a:lnTo>
                    <a:pt x="559" y="373"/>
                  </a:lnTo>
                  <a:lnTo>
                    <a:pt x="588" y="383"/>
                  </a:lnTo>
                  <a:lnTo>
                    <a:pt x="610" y="408"/>
                  </a:lnTo>
                  <a:lnTo>
                    <a:pt x="575" y="409"/>
                  </a:lnTo>
                  <a:lnTo>
                    <a:pt x="544" y="391"/>
                  </a:lnTo>
                  <a:lnTo>
                    <a:pt x="515" y="345"/>
                  </a:lnTo>
                  <a:lnTo>
                    <a:pt x="507" y="321"/>
                  </a:lnTo>
                  <a:lnTo>
                    <a:pt x="483" y="203"/>
                  </a:lnTo>
                  <a:lnTo>
                    <a:pt x="469" y="179"/>
                  </a:lnTo>
                  <a:lnTo>
                    <a:pt x="437" y="151"/>
                  </a:lnTo>
                  <a:lnTo>
                    <a:pt x="426" y="130"/>
                  </a:lnTo>
                  <a:lnTo>
                    <a:pt x="372" y="82"/>
                  </a:lnTo>
                  <a:lnTo>
                    <a:pt x="371" y="57"/>
                  </a:lnTo>
                  <a:lnTo>
                    <a:pt x="346" y="77"/>
                  </a:lnTo>
                  <a:lnTo>
                    <a:pt x="316" y="312"/>
                  </a:lnTo>
                  <a:lnTo>
                    <a:pt x="258" y="601"/>
                  </a:lnTo>
                  <a:lnTo>
                    <a:pt x="268" y="616"/>
                  </a:lnTo>
                  <a:lnTo>
                    <a:pt x="277" y="606"/>
                  </a:lnTo>
                  <a:lnTo>
                    <a:pt x="276" y="589"/>
                  </a:lnTo>
                  <a:lnTo>
                    <a:pt x="285" y="575"/>
                  </a:lnTo>
                  <a:lnTo>
                    <a:pt x="309" y="552"/>
                  </a:lnTo>
                  <a:lnTo>
                    <a:pt x="305" y="545"/>
                  </a:lnTo>
                  <a:lnTo>
                    <a:pt x="318" y="538"/>
                  </a:lnTo>
                  <a:lnTo>
                    <a:pt x="355" y="574"/>
                  </a:lnTo>
                  <a:lnTo>
                    <a:pt x="366" y="603"/>
                  </a:lnTo>
                  <a:lnTo>
                    <a:pt x="343" y="610"/>
                  </a:lnTo>
                  <a:lnTo>
                    <a:pt x="318" y="609"/>
                  </a:lnTo>
                  <a:lnTo>
                    <a:pt x="311" y="599"/>
                  </a:lnTo>
                  <a:lnTo>
                    <a:pt x="288" y="611"/>
                  </a:lnTo>
                  <a:lnTo>
                    <a:pt x="285" y="635"/>
                  </a:lnTo>
                  <a:lnTo>
                    <a:pt x="264" y="667"/>
                  </a:lnTo>
                  <a:lnTo>
                    <a:pt x="267" y="717"/>
                  </a:lnTo>
                  <a:lnTo>
                    <a:pt x="232" y="868"/>
                  </a:lnTo>
                  <a:lnTo>
                    <a:pt x="208" y="991"/>
                  </a:lnTo>
                  <a:lnTo>
                    <a:pt x="161" y="1170"/>
                  </a:lnTo>
                  <a:lnTo>
                    <a:pt x="143" y="1224"/>
                  </a:lnTo>
                  <a:lnTo>
                    <a:pt x="124" y="1267"/>
                  </a:lnTo>
                  <a:lnTo>
                    <a:pt x="99" y="1296"/>
                  </a:lnTo>
                  <a:lnTo>
                    <a:pt x="77" y="1311"/>
                  </a:lnTo>
                  <a:lnTo>
                    <a:pt x="54" y="1335"/>
                  </a:lnTo>
                  <a:lnTo>
                    <a:pt x="53" y="1344"/>
                  </a:lnTo>
                  <a:lnTo>
                    <a:pt x="42" y="1343"/>
                  </a:lnTo>
                  <a:lnTo>
                    <a:pt x="7" y="1349"/>
                  </a:lnTo>
                  <a:lnTo>
                    <a:pt x="5" y="1359"/>
                  </a:lnTo>
                  <a:lnTo>
                    <a:pt x="0" y="1361"/>
                  </a:lnTo>
                  <a:lnTo>
                    <a:pt x="3" y="1371"/>
                  </a:lnTo>
                  <a:lnTo>
                    <a:pt x="18" y="1375"/>
                  </a:lnTo>
                  <a:lnTo>
                    <a:pt x="21" y="1393"/>
                  </a:lnTo>
                  <a:lnTo>
                    <a:pt x="31" y="1402"/>
                  </a:lnTo>
                  <a:lnTo>
                    <a:pt x="42" y="1401"/>
                  </a:lnTo>
                  <a:lnTo>
                    <a:pt x="58" y="1410"/>
                  </a:lnTo>
                  <a:lnTo>
                    <a:pt x="66" y="1425"/>
                  </a:lnTo>
                  <a:lnTo>
                    <a:pt x="83" y="1433"/>
                  </a:lnTo>
                  <a:lnTo>
                    <a:pt x="97" y="1414"/>
                  </a:lnTo>
                  <a:lnTo>
                    <a:pt x="162" y="1432"/>
                  </a:lnTo>
                  <a:lnTo>
                    <a:pt x="171" y="1449"/>
                  </a:lnTo>
                  <a:lnTo>
                    <a:pt x="154" y="1512"/>
                  </a:lnTo>
                  <a:lnTo>
                    <a:pt x="145" y="1524"/>
                  </a:lnTo>
                  <a:lnTo>
                    <a:pt x="129" y="1535"/>
                  </a:lnTo>
                  <a:lnTo>
                    <a:pt x="129" y="1549"/>
                  </a:lnTo>
                  <a:lnTo>
                    <a:pt x="145" y="1567"/>
                  </a:lnTo>
                  <a:lnTo>
                    <a:pt x="178" y="1576"/>
                  </a:lnTo>
                  <a:lnTo>
                    <a:pt x="185" y="1537"/>
                  </a:lnTo>
                  <a:lnTo>
                    <a:pt x="191" y="1530"/>
                  </a:lnTo>
                  <a:lnTo>
                    <a:pt x="208" y="1528"/>
                  </a:lnTo>
                  <a:lnTo>
                    <a:pt x="210" y="1559"/>
                  </a:lnTo>
                  <a:lnTo>
                    <a:pt x="222" y="1567"/>
                  </a:lnTo>
                  <a:lnTo>
                    <a:pt x="237" y="1564"/>
                  </a:lnTo>
                  <a:lnTo>
                    <a:pt x="265" y="1577"/>
                  </a:lnTo>
                  <a:lnTo>
                    <a:pt x="273" y="1588"/>
                  </a:lnTo>
                  <a:lnTo>
                    <a:pt x="286" y="1585"/>
                  </a:lnTo>
                  <a:lnTo>
                    <a:pt x="307" y="1601"/>
                  </a:lnTo>
                  <a:lnTo>
                    <a:pt x="325" y="1605"/>
                  </a:lnTo>
                  <a:lnTo>
                    <a:pt x="335" y="1619"/>
                  </a:lnTo>
                  <a:lnTo>
                    <a:pt x="358" y="1630"/>
                  </a:lnTo>
                  <a:lnTo>
                    <a:pt x="371" y="1625"/>
                  </a:lnTo>
                  <a:lnTo>
                    <a:pt x="388" y="1632"/>
                  </a:lnTo>
                  <a:lnTo>
                    <a:pt x="438" y="1624"/>
                  </a:lnTo>
                  <a:lnTo>
                    <a:pt x="448" y="1639"/>
                  </a:lnTo>
                  <a:lnTo>
                    <a:pt x="451" y="1663"/>
                  </a:lnTo>
                  <a:lnTo>
                    <a:pt x="479" y="1677"/>
                  </a:lnTo>
                  <a:lnTo>
                    <a:pt x="486" y="1690"/>
                  </a:lnTo>
                  <a:lnTo>
                    <a:pt x="505" y="1708"/>
                  </a:lnTo>
                  <a:lnTo>
                    <a:pt x="523" y="1734"/>
                  </a:lnTo>
                  <a:lnTo>
                    <a:pt x="533" y="1733"/>
                  </a:lnTo>
                  <a:lnTo>
                    <a:pt x="552" y="1713"/>
                  </a:lnTo>
                  <a:lnTo>
                    <a:pt x="588" y="1726"/>
                  </a:lnTo>
                  <a:lnTo>
                    <a:pt x="630" y="1701"/>
                  </a:lnTo>
                  <a:lnTo>
                    <a:pt x="627" y="1674"/>
                  </a:lnTo>
                  <a:lnTo>
                    <a:pt x="651" y="1650"/>
                  </a:lnTo>
                  <a:lnTo>
                    <a:pt x="645" y="1629"/>
                  </a:lnTo>
                  <a:lnTo>
                    <a:pt x="647" y="1605"/>
                  </a:lnTo>
                  <a:lnTo>
                    <a:pt x="694" y="1583"/>
                  </a:lnTo>
                  <a:lnTo>
                    <a:pt x="693" y="1555"/>
                  </a:lnTo>
                  <a:lnTo>
                    <a:pt x="769" y="1467"/>
                  </a:lnTo>
                  <a:lnTo>
                    <a:pt x="765" y="1427"/>
                  </a:lnTo>
                  <a:lnTo>
                    <a:pt x="789" y="1425"/>
                  </a:lnTo>
                  <a:lnTo>
                    <a:pt x="780" y="1367"/>
                  </a:lnTo>
                  <a:lnTo>
                    <a:pt x="751" y="1371"/>
                  </a:lnTo>
                  <a:lnTo>
                    <a:pt x="749" y="1356"/>
                  </a:lnTo>
                  <a:lnTo>
                    <a:pt x="754" y="1344"/>
                  </a:lnTo>
                  <a:lnTo>
                    <a:pt x="763" y="1337"/>
                  </a:lnTo>
                  <a:lnTo>
                    <a:pt x="766" y="1326"/>
                  </a:lnTo>
                  <a:lnTo>
                    <a:pt x="760" y="1305"/>
                  </a:lnTo>
                  <a:lnTo>
                    <a:pt x="748" y="1287"/>
                  </a:lnTo>
                  <a:lnTo>
                    <a:pt x="733" y="1275"/>
                  </a:lnTo>
                  <a:lnTo>
                    <a:pt x="701" y="1260"/>
                  </a:lnTo>
                  <a:lnTo>
                    <a:pt x="681" y="1259"/>
                  </a:lnTo>
                  <a:lnTo>
                    <a:pt x="679" y="1236"/>
                  </a:lnTo>
                  <a:lnTo>
                    <a:pt x="695" y="1188"/>
                  </a:lnTo>
                  <a:lnTo>
                    <a:pt x="708" y="1103"/>
                  </a:lnTo>
                  <a:lnTo>
                    <a:pt x="695" y="1085"/>
                  </a:lnTo>
                  <a:lnTo>
                    <a:pt x="696" y="1069"/>
                  </a:lnTo>
                  <a:lnTo>
                    <a:pt x="736" y="1059"/>
                  </a:lnTo>
                  <a:lnTo>
                    <a:pt x="779" y="1039"/>
                  </a:lnTo>
                  <a:lnTo>
                    <a:pt x="792" y="1072"/>
                  </a:lnTo>
                  <a:lnTo>
                    <a:pt x="821" y="1083"/>
                  </a:lnTo>
                  <a:lnTo>
                    <a:pt x="823" y="1038"/>
                  </a:lnTo>
                  <a:lnTo>
                    <a:pt x="883" y="1014"/>
                  </a:lnTo>
                  <a:lnTo>
                    <a:pt x="915" y="1026"/>
                  </a:lnTo>
                  <a:lnTo>
                    <a:pt x="939" y="1017"/>
                  </a:lnTo>
                  <a:lnTo>
                    <a:pt x="964" y="1015"/>
                  </a:lnTo>
                  <a:lnTo>
                    <a:pt x="991" y="988"/>
                  </a:lnTo>
                  <a:lnTo>
                    <a:pt x="1043" y="988"/>
                  </a:lnTo>
                  <a:lnTo>
                    <a:pt x="1054" y="983"/>
                  </a:lnTo>
                  <a:lnTo>
                    <a:pt x="1069" y="997"/>
                  </a:lnTo>
                  <a:lnTo>
                    <a:pt x="1086" y="1005"/>
                  </a:lnTo>
                  <a:lnTo>
                    <a:pt x="1111" y="973"/>
                  </a:lnTo>
                  <a:lnTo>
                    <a:pt x="1135" y="959"/>
                  </a:lnTo>
                  <a:lnTo>
                    <a:pt x="1150" y="945"/>
                  </a:lnTo>
                  <a:lnTo>
                    <a:pt x="1183" y="924"/>
                  </a:lnTo>
                  <a:lnTo>
                    <a:pt x="1191" y="889"/>
                  </a:lnTo>
                  <a:lnTo>
                    <a:pt x="1200" y="863"/>
                  </a:lnTo>
                  <a:lnTo>
                    <a:pt x="1180" y="832"/>
                  </a:lnTo>
                  <a:lnTo>
                    <a:pt x="1187" y="803"/>
                  </a:lnTo>
                  <a:lnTo>
                    <a:pt x="1235" y="807"/>
                  </a:lnTo>
                  <a:lnTo>
                    <a:pt x="1252" y="795"/>
                  </a:lnTo>
                  <a:lnTo>
                    <a:pt x="1245" y="774"/>
                  </a:lnTo>
                  <a:lnTo>
                    <a:pt x="1239" y="729"/>
                  </a:lnTo>
                  <a:lnTo>
                    <a:pt x="1230" y="706"/>
                  </a:lnTo>
                  <a:lnTo>
                    <a:pt x="1272" y="681"/>
                  </a:lnTo>
                  <a:lnTo>
                    <a:pt x="1293" y="657"/>
                  </a:lnTo>
                  <a:lnTo>
                    <a:pt x="1300" y="630"/>
                  </a:lnTo>
                  <a:lnTo>
                    <a:pt x="1336" y="613"/>
                  </a:lnTo>
                  <a:lnTo>
                    <a:pt x="1363" y="594"/>
                  </a:lnTo>
                  <a:lnTo>
                    <a:pt x="1369" y="561"/>
                  </a:lnTo>
                  <a:lnTo>
                    <a:pt x="1408" y="514"/>
                  </a:lnTo>
                  <a:lnTo>
                    <a:pt x="1417" y="496"/>
                  </a:lnTo>
                  <a:lnTo>
                    <a:pt x="1419" y="477"/>
                  </a:lnTo>
                  <a:lnTo>
                    <a:pt x="1411" y="437"/>
                  </a:lnTo>
                  <a:lnTo>
                    <a:pt x="1422" y="425"/>
                  </a:lnTo>
                  <a:lnTo>
                    <a:pt x="1402" y="372"/>
                  </a:lnTo>
                  <a:lnTo>
                    <a:pt x="1414" y="339"/>
                  </a:lnTo>
                  <a:lnTo>
                    <a:pt x="1377" y="333"/>
                  </a:lnTo>
                  <a:lnTo>
                    <a:pt x="1362" y="315"/>
                  </a:lnTo>
                  <a:lnTo>
                    <a:pt x="1341" y="304"/>
                  </a:lnTo>
                  <a:lnTo>
                    <a:pt x="1350" y="287"/>
                  </a:lnTo>
                  <a:lnTo>
                    <a:pt x="1349" y="270"/>
                  </a:lnTo>
                  <a:lnTo>
                    <a:pt x="1342" y="258"/>
                  </a:lnTo>
                  <a:lnTo>
                    <a:pt x="1344" y="239"/>
                  </a:lnTo>
                  <a:lnTo>
                    <a:pt x="1377" y="209"/>
                  </a:lnTo>
                  <a:lnTo>
                    <a:pt x="1366" y="180"/>
                  </a:lnTo>
                  <a:lnTo>
                    <a:pt x="1350" y="165"/>
                  </a:lnTo>
                  <a:lnTo>
                    <a:pt x="1289" y="132"/>
                  </a:lnTo>
                  <a:lnTo>
                    <a:pt x="1303" y="107"/>
                  </a:lnTo>
                  <a:lnTo>
                    <a:pt x="1282" y="106"/>
                  </a:lnTo>
                  <a:lnTo>
                    <a:pt x="1260" y="84"/>
                  </a:lnTo>
                  <a:lnTo>
                    <a:pt x="1248" y="61"/>
                  </a:lnTo>
                  <a:lnTo>
                    <a:pt x="1206" y="57"/>
                  </a:lnTo>
                  <a:lnTo>
                    <a:pt x="1191" y="71"/>
                  </a:lnTo>
                  <a:lnTo>
                    <a:pt x="1177" y="79"/>
                  </a:lnTo>
                  <a:lnTo>
                    <a:pt x="1161" y="76"/>
                  </a:lnTo>
                  <a:lnTo>
                    <a:pt x="1147" y="66"/>
                  </a:lnTo>
                  <a:lnTo>
                    <a:pt x="1149" y="27"/>
                  </a:lnTo>
                  <a:lnTo>
                    <a:pt x="1138" y="15"/>
                  </a:lnTo>
                  <a:lnTo>
                    <a:pt x="1086" y="0"/>
                  </a:lnTo>
                  <a:lnTo>
                    <a:pt x="1072" y="21"/>
                  </a:lnTo>
                  <a:lnTo>
                    <a:pt x="1045" y="34"/>
                  </a:lnTo>
                  <a:lnTo>
                    <a:pt x="1013" y="107"/>
                  </a:lnTo>
                  <a:lnTo>
                    <a:pt x="949" y="145"/>
                  </a:lnTo>
                  <a:lnTo>
                    <a:pt x="927" y="189"/>
                  </a:lnTo>
                  <a:lnTo>
                    <a:pt x="928" y="217"/>
                  </a:lnTo>
                  <a:lnTo>
                    <a:pt x="917" y="246"/>
                  </a:lnTo>
                  <a:lnTo>
                    <a:pt x="868" y="291"/>
                  </a:lnTo>
                  <a:lnTo>
                    <a:pt x="829" y="282"/>
                  </a:lnTo>
                  <a:lnTo>
                    <a:pt x="817" y="292"/>
                  </a:lnTo>
                  <a:lnTo>
                    <a:pt x="811" y="331"/>
                  </a:lnTo>
                  <a:close/>
                </a:path>
              </a:pathLst>
            </a:custGeom>
            <a:solidFill>
              <a:srgbClr val="FFEAD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Freeform 416"/>
            <p:cNvSpPr>
              <a:spLocks/>
            </p:cNvSpPr>
            <p:nvPr/>
          </p:nvSpPr>
          <p:spPr bwMode="auto">
            <a:xfrm>
              <a:off x="1570" y="4144"/>
              <a:ext cx="1251" cy="1156"/>
            </a:xfrm>
            <a:custGeom>
              <a:avLst/>
              <a:gdLst>
                <a:gd name="T0" fmla="*/ 81 w 1659"/>
                <a:gd name="T1" fmla="*/ 296 h 1482"/>
                <a:gd name="T2" fmla="*/ 82 w 1659"/>
                <a:gd name="T3" fmla="*/ 310 h 1482"/>
                <a:gd name="T4" fmla="*/ 60 w 1659"/>
                <a:gd name="T5" fmla="*/ 316 h 1482"/>
                <a:gd name="T6" fmla="*/ 48 w 1659"/>
                <a:gd name="T7" fmla="*/ 310 h 1482"/>
                <a:gd name="T8" fmla="*/ 26 w 1659"/>
                <a:gd name="T9" fmla="*/ 314 h 1482"/>
                <a:gd name="T10" fmla="*/ 14 w 1659"/>
                <a:gd name="T11" fmla="*/ 300 h 1482"/>
                <a:gd name="T12" fmla="*/ 5 w 1659"/>
                <a:gd name="T13" fmla="*/ 281 h 1482"/>
                <a:gd name="T14" fmla="*/ 13 w 1659"/>
                <a:gd name="T15" fmla="*/ 260 h 1482"/>
                <a:gd name="T16" fmla="*/ 29 w 1659"/>
                <a:gd name="T17" fmla="*/ 217 h 1482"/>
                <a:gd name="T18" fmla="*/ 25 w 1659"/>
                <a:gd name="T19" fmla="*/ 211 h 1482"/>
                <a:gd name="T20" fmla="*/ 20 w 1659"/>
                <a:gd name="T21" fmla="*/ 196 h 1482"/>
                <a:gd name="T22" fmla="*/ 13 w 1659"/>
                <a:gd name="T23" fmla="*/ 176 h 1482"/>
                <a:gd name="T24" fmla="*/ 20 w 1659"/>
                <a:gd name="T25" fmla="*/ 148 h 1482"/>
                <a:gd name="T26" fmla="*/ 36 w 1659"/>
                <a:gd name="T27" fmla="*/ 143 h 1482"/>
                <a:gd name="T28" fmla="*/ 62 w 1659"/>
                <a:gd name="T29" fmla="*/ 137 h 1482"/>
                <a:gd name="T30" fmla="*/ 81 w 1659"/>
                <a:gd name="T31" fmla="*/ 134 h 1482"/>
                <a:gd name="T32" fmla="*/ 96 w 1659"/>
                <a:gd name="T33" fmla="*/ 122 h 1482"/>
                <a:gd name="T34" fmla="*/ 102 w 1659"/>
                <a:gd name="T35" fmla="*/ 97 h 1482"/>
                <a:gd name="T36" fmla="*/ 114 w 1659"/>
                <a:gd name="T37" fmla="*/ 83 h 1482"/>
                <a:gd name="T38" fmla="*/ 123 w 1659"/>
                <a:gd name="T39" fmla="*/ 57 h 1482"/>
                <a:gd name="T40" fmla="*/ 136 w 1659"/>
                <a:gd name="T41" fmla="*/ 36 h 1482"/>
                <a:gd name="T42" fmla="*/ 144 w 1659"/>
                <a:gd name="T43" fmla="*/ 7 h 1482"/>
                <a:gd name="T44" fmla="*/ 161 w 1659"/>
                <a:gd name="T45" fmla="*/ 2 h 1482"/>
                <a:gd name="T46" fmla="*/ 187 w 1659"/>
                <a:gd name="T47" fmla="*/ 12 h 1482"/>
                <a:gd name="T48" fmla="*/ 197 w 1659"/>
                <a:gd name="T49" fmla="*/ 21 h 1482"/>
                <a:gd name="T50" fmla="*/ 203 w 1659"/>
                <a:gd name="T51" fmla="*/ 48 h 1482"/>
                <a:gd name="T52" fmla="*/ 212 w 1659"/>
                <a:gd name="T53" fmla="*/ 52 h 1482"/>
                <a:gd name="T54" fmla="*/ 235 w 1659"/>
                <a:gd name="T55" fmla="*/ 40 h 1482"/>
                <a:gd name="T56" fmla="*/ 253 w 1659"/>
                <a:gd name="T57" fmla="*/ 16 h 1482"/>
                <a:gd name="T58" fmla="*/ 260 w 1659"/>
                <a:gd name="T59" fmla="*/ 29 h 1482"/>
                <a:gd name="T60" fmla="*/ 269 w 1659"/>
                <a:gd name="T61" fmla="*/ 55 h 1482"/>
                <a:gd name="T62" fmla="*/ 279 w 1659"/>
                <a:gd name="T63" fmla="*/ 79 h 1482"/>
                <a:gd name="T64" fmla="*/ 288 w 1659"/>
                <a:gd name="T65" fmla="*/ 112 h 1482"/>
                <a:gd name="T66" fmla="*/ 297 w 1659"/>
                <a:gd name="T67" fmla="*/ 122 h 1482"/>
                <a:gd name="T68" fmla="*/ 304 w 1659"/>
                <a:gd name="T69" fmla="*/ 137 h 1482"/>
                <a:gd name="T70" fmla="*/ 297 w 1659"/>
                <a:gd name="T71" fmla="*/ 156 h 1482"/>
                <a:gd name="T72" fmla="*/ 274 w 1659"/>
                <a:gd name="T73" fmla="*/ 183 h 1482"/>
                <a:gd name="T74" fmla="*/ 248 w 1659"/>
                <a:gd name="T75" fmla="*/ 191 h 1482"/>
                <a:gd name="T76" fmla="*/ 244 w 1659"/>
                <a:gd name="T77" fmla="*/ 208 h 1482"/>
                <a:gd name="T78" fmla="*/ 228 w 1659"/>
                <a:gd name="T79" fmla="*/ 218 h 1482"/>
                <a:gd name="T80" fmla="*/ 207 w 1659"/>
                <a:gd name="T81" fmla="*/ 226 h 1482"/>
                <a:gd name="T82" fmla="*/ 184 w 1659"/>
                <a:gd name="T83" fmla="*/ 218 h 1482"/>
                <a:gd name="T84" fmla="*/ 172 w 1659"/>
                <a:gd name="T85" fmla="*/ 231 h 1482"/>
                <a:gd name="T86" fmla="*/ 167 w 1659"/>
                <a:gd name="T87" fmla="*/ 254 h 1482"/>
                <a:gd name="T88" fmla="*/ 189 w 1659"/>
                <a:gd name="T89" fmla="*/ 278 h 1482"/>
                <a:gd name="T90" fmla="*/ 179 w 1659"/>
                <a:gd name="T91" fmla="*/ 300 h 1482"/>
                <a:gd name="T92" fmla="*/ 200 w 1659"/>
                <a:gd name="T93" fmla="*/ 320 h 1482"/>
                <a:gd name="T94" fmla="*/ 180 w 1659"/>
                <a:gd name="T95" fmla="*/ 332 h 1482"/>
                <a:gd name="T96" fmla="*/ 167 w 1659"/>
                <a:gd name="T97" fmla="*/ 329 h 1482"/>
                <a:gd name="T98" fmla="*/ 148 w 1659"/>
                <a:gd name="T99" fmla="*/ 322 h 1482"/>
                <a:gd name="T100" fmla="*/ 139 w 1659"/>
                <a:gd name="T101" fmla="*/ 317 h 1482"/>
                <a:gd name="T102" fmla="*/ 127 w 1659"/>
                <a:gd name="T103" fmla="*/ 311 h 1482"/>
                <a:gd name="T104" fmla="*/ 115 w 1659"/>
                <a:gd name="T105" fmla="*/ 305 h 1482"/>
                <a:gd name="T106" fmla="*/ 95 w 1659"/>
                <a:gd name="T107" fmla="*/ 297 h 14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59" h="1482">
                  <a:moveTo>
                    <a:pt x="518" y="1320"/>
                  </a:moveTo>
                  <a:lnTo>
                    <a:pt x="470" y="1314"/>
                  </a:lnTo>
                  <a:lnTo>
                    <a:pt x="453" y="1304"/>
                  </a:lnTo>
                  <a:lnTo>
                    <a:pt x="441" y="1314"/>
                  </a:lnTo>
                  <a:lnTo>
                    <a:pt x="446" y="1336"/>
                  </a:lnTo>
                  <a:lnTo>
                    <a:pt x="436" y="1344"/>
                  </a:lnTo>
                  <a:lnTo>
                    <a:pt x="436" y="1367"/>
                  </a:lnTo>
                  <a:lnTo>
                    <a:pt x="446" y="1374"/>
                  </a:lnTo>
                  <a:lnTo>
                    <a:pt x="447" y="1401"/>
                  </a:lnTo>
                  <a:lnTo>
                    <a:pt x="412" y="1395"/>
                  </a:lnTo>
                  <a:lnTo>
                    <a:pt x="354" y="1391"/>
                  </a:lnTo>
                  <a:lnTo>
                    <a:pt x="324" y="1400"/>
                  </a:lnTo>
                  <a:lnTo>
                    <a:pt x="294" y="1382"/>
                  </a:lnTo>
                  <a:lnTo>
                    <a:pt x="274" y="1404"/>
                  </a:lnTo>
                  <a:lnTo>
                    <a:pt x="260" y="1397"/>
                  </a:lnTo>
                  <a:lnTo>
                    <a:pt x="258" y="1380"/>
                  </a:lnTo>
                  <a:lnTo>
                    <a:pt x="249" y="1379"/>
                  </a:lnTo>
                  <a:lnTo>
                    <a:pt x="241" y="1382"/>
                  </a:lnTo>
                  <a:lnTo>
                    <a:pt x="225" y="1368"/>
                  </a:lnTo>
                  <a:lnTo>
                    <a:pt x="140" y="1396"/>
                  </a:lnTo>
                  <a:lnTo>
                    <a:pt x="124" y="1392"/>
                  </a:lnTo>
                  <a:lnTo>
                    <a:pt x="109" y="1370"/>
                  </a:lnTo>
                  <a:lnTo>
                    <a:pt x="91" y="1361"/>
                  </a:lnTo>
                  <a:lnTo>
                    <a:pt x="76" y="1330"/>
                  </a:lnTo>
                  <a:lnTo>
                    <a:pt x="55" y="1335"/>
                  </a:lnTo>
                  <a:lnTo>
                    <a:pt x="3" y="1298"/>
                  </a:lnTo>
                  <a:lnTo>
                    <a:pt x="0" y="1271"/>
                  </a:lnTo>
                  <a:lnTo>
                    <a:pt x="24" y="1247"/>
                  </a:lnTo>
                  <a:lnTo>
                    <a:pt x="18" y="1226"/>
                  </a:lnTo>
                  <a:lnTo>
                    <a:pt x="20" y="1202"/>
                  </a:lnTo>
                  <a:lnTo>
                    <a:pt x="67" y="1180"/>
                  </a:lnTo>
                  <a:lnTo>
                    <a:pt x="66" y="1152"/>
                  </a:lnTo>
                  <a:lnTo>
                    <a:pt x="142" y="1064"/>
                  </a:lnTo>
                  <a:lnTo>
                    <a:pt x="138" y="1024"/>
                  </a:lnTo>
                  <a:lnTo>
                    <a:pt x="162" y="1022"/>
                  </a:lnTo>
                  <a:lnTo>
                    <a:pt x="153" y="964"/>
                  </a:lnTo>
                  <a:lnTo>
                    <a:pt x="124" y="968"/>
                  </a:lnTo>
                  <a:lnTo>
                    <a:pt x="122" y="953"/>
                  </a:lnTo>
                  <a:lnTo>
                    <a:pt x="127" y="941"/>
                  </a:lnTo>
                  <a:lnTo>
                    <a:pt x="136" y="934"/>
                  </a:lnTo>
                  <a:lnTo>
                    <a:pt x="139" y="923"/>
                  </a:lnTo>
                  <a:lnTo>
                    <a:pt x="133" y="902"/>
                  </a:lnTo>
                  <a:lnTo>
                    <a:pt x="121" y="884"/>
                  </a:lnTo>
                  <a:lnTo>
                    <a:pt x="106" y="872"/>
                  </a:lnTo>
                  <a:lnTo>
                    <a:pt x="74" y="857"/>
                  </a:lnTo>
                  <a:lnTo>
                    <a:pt x="54" y="856"/>
                  </a:lnTo>
                  <a:lnTo>
                    <a:pt x="52" y="833"/>
                  </a:lnTo>
                  <a:lnTo>
                    <a:pt x="68" y="785"/>
                  </a:lnTo>
                  <a:lnTo>
                    <a:pt x="81" y="700"/>
                  </a:lnTo>
                  <a:lnTo>
                    <a:pt x="68" y="682"/>
                  </a:lnTo>
                  <a:lnTo>
                    <a:pt x="69" y="666"/>
                  </a:lnTo>
                  <a:lnTo>
                    <a:pt x="109" y="656"/>
                  </a:lnTo>
                  <a:lnTo>
                    <a:pt x="152" y="636"/>
                  </a:lnTo>
                  <a:lnTo>
                    <a:pt x="165" y="669"/>
                  </a:lnTo>
                  <a:lnTo>
                    <a:pt x="194" y="680"/>
                  </a:lnTo>
                  <a:lnTo>
                    <a:pt x="196" y="635"/>
                  </a:lnTo>
                  <a:lnTo>
                    <a:pt x="256" y="611"/>
                  </a:lnTo>
                  <a:lnTo>
                    <a:pt x="288" y="623"/>
                  </a:lnTo>
                  <a:lnTo>
                    <a:pt x="312" y="614"/>
                  </a:lnTo>
                  <a:lnTo>
                    <a:pt x="337" y="612"/>
                  </a:lnTo>
                  <a:lnTo>
                    <a:pt x="364" y="585"/>
                  </a:lnTo>
                  <a:lnTo>
                    <a:pt x="416" y="585"/>
                  </a:lnTo>
                  <a:lnTo>
                    <a:pt x="427" y="580"/>
                  </a:lnTo>
                  <a:lnTo>
                    <a:pt x="442" y="594"/>
                  </a:lnTo>
                  <a:lnTo>
                    <a:pt x="459" y="602"/>
                  </a:lnTo>
                  <a:lnTo>
                    <a:pt x="484" y="570"/>
                  </a:lnTo>
                  <a:lnTo>
                    <a:pt x="508" y="556"/>
                  </a:lnTo>
                  <a:lnTo>
                    <a:pt x="523" y="542"/>
                  </a:lnTo>
                  <a:lnTo>
                    <a:pt x="556" y="521"/>
                  </a:lnTo>
                  <a:lnTo>
                    <a:pt x="564" y="486"/>
                  </a:lnTo>
                  <a:lnTo>
                    <a:pt x="573" y="460"/>
                  </a:lnTo>
                  <a:lnTo>
                    <a:pt x="553" y="429"/>
                  </a:lnTo>
                  <a:lnTo>
                    <a:pt x="560" y="400"/>
                  </a:lnTo>
                  <a:lnTo>
                    <a:pt x="608" y="404"/>
                  </a:lnTo>
                  <a:lnTo>
                    <a:pt x="625" y="392"/>
                  </a:lnTo>
                  <a:lnTo>
                    <a:pt x="618" y="371"/>
                  </a:lnTo>
                  <a:lnTo>
                    <a:pt x="612" y="326"/>
                  </a:lnTo>
                  <a:lnTo>
                    <a:pt x="603" y="303"/>
                  </a:lnTo>
                  <a:lnTo>
                    <a:pt x="645" y="278"/>
                  </a:lnTo>
                  <a:lnTo>
                    <a:pt x="666" y="254"/>
                  </a:lnTo>
                  <a:lnTo>
                    <a:pt x="673" y="227"/>
                  </a:lnTo>
                  <a:lnTo>
                    <a:pt x="709" y="210"/>
                  </a:lnTo>
                  <a:lnTo>
                    <a:pt x="736" y="191"/>
                  </a:lnTo>
                  <a:lnTo>
                    <a:pt x="742" y="158"/>
                  </a:lnTo>
                  <a:lnTo>
                    <a:pt x="781" y="111"/>
                  </a:lnTo>
                  <a:lnTo>
                    <a:pt x="790" y="93"/>
                  </a:lnTo>
                  <a:lnTo>
                    <a:pt x="792" y="74"/>
                  </a:lnTo>
                  <a:lnTo>
                    <a:pt x="784" y="34"/>
                  </a:lnTo>
                  <a:lnTo>
                    <a:pt x="795" y="22"/>
                  </a:lnTo>
                  <a:lnTo>
                    <a:pt x="828" y="8"/>
                  </a:lnTo>
                  <a:lnTo>
                    <a:pt x="856" y="0"/>
                  </a:lnTo>
                  <a:lnTo>
                    <a:pt x="874" y="8"/>
                  </a:lnTo>
                  <a:lnTo>
                    <a:pt x="944" y="65"/>
                  </a:lnTo>
                  <a:lnTo>
                    <a:pt x="963" y="64"/>
                  </a:lnTo>
                  <a:lnTo>
                    <a:pt x="1003" y="45"/>
                  </a:lnTo>
                  <a:lnTo>
                    <a:pt x="1016" y="58"/>
                  </a:lnTo>
                  <a:lnTo>
                    <a:pt x="1030" y="45"/>
                  </a:lnTo>
                  <a:lnTo>
                    <a:pt x="1045" y="40"/>
                  </a:lnTo>
                  <a:lnTo>
                    <a:pt x="1065" y="52"/>
                  </a:lnTo>
                  <a:lnTo>
                    <a:pt x="1071" y="94"/>
                  </a:lnTo>
                  <a:lnTo>
                    <a:pt x="1077" y="112"/>
                  </a:lnTo>
                  <a:lnTo>
                    <a:pt x="1111" y="147"/>
                  </a:lnTo>
                  <a:lnTo>
                    <a:pt x="1100" y="191"/>
                  </a:lnTo>
                  <a:lnTo>
                    <a:pt x="1102" y="213"/>
                  </a:lnTo>
                  <a:lnTo>
                    <a:pt x="1113" y="238"/>
                  </a:lnTo>
                  <a:lnTo>
                    <a:pt x="1128" y="255"/>
                  </a:lnTo>
                  <a:lnTo>
                    <a:pt x="1142" y="239"/>
                  </a:lnTo>
                  <a:lnTo>
                    <a:pt x="1155" y="232"/>
                  </a:lnTo>
                  <a:lnTo>
                    <a:pt x="1242" y="246"/>
                  </a:lnTo>
                  <a:lnTo>
                    <a:pt x="1244" y="228"/>
                  </a:lnTo>
                  <a:lnTo>
                    <a:pt x="1266" y="208"/>
                  </a:lnTo>
                  <a:lnTo>
                    <a:pt x="1279" y="176"/>
                  </a:lnTo>
                  <a:lnTo>
                    <a:pt x="1293" y="155"/>
                  </a:lnTo>
                  <a:lnTo>
                    <a:pt x="1309" y="112"/>
                  </a:lnTo>
                  <a:lnTo>
                    <a:pt x="1346" y="80"/>
                  </a:lnTo>
                  <a:lnTo>
                    <a:pt x="1374" y="72"/>
                  </a:lnTo>
                  <a:lnTo>
                    <a:pt x="1374" y="112"/>
                  </a:lnTo>
                  <a:lnTo>
                    <a:pt x="1387" y="107"/>
                  </a:lnTo>
                  <a:lnTo>
                    <a:pt x="1404" y="110"/>
                  </a:lnTo>
                  <a:lnTo>
                    <a:pt x="1414" y="128"/>
                  </a:lnTo>
                  <a:lnTo>
                    <a:pt x="1419" y="144"/>
                  </a:lnTo>
                  <a:lnTo>
                    <a:pt x="1431" y="153"/>
                  </a:lnTo>
                  <a:lnTo>
                    <a:pt x="1440" y="209"/>
                  </a:lnTo>
                  <a:lnTo>
                    <a:pt x="1462" y="242"/>
                  </a:lnTo>
                  <a:lnTo>
                    <a:pt x="1476" y="267"/>
                  </a:lnTo>
                  <a:lnTo>
                    <a:pt x="1503" y="298"/>
                  </a:lnTo>
                  <a:lnTo>
                    <a:pt x="1502" y="332"/>
                  </a:lnTo>
                  <a:lnTo>
                    <a:pt x="1518" y="350"/>
                  </a:lnTo>
                  <a:lnTo>
                    <a:pt x="1526" y="368"/>
                  </a:lnTo>
                  <a:lnTo>
                    <a:pt x="1530" y="382"/>
                  </a:lnTo>
                  <a:lnTo>
                    <a:pt x="1527" y="468"/>
                  </a:lnTo>
                  <a:lnTo>
                    <a:pt x="1568" y="492"/>
                  </a:lnTo>
                  <a:lnTo>
                    <a:pt x="1581" y="512"/>
                  </a:lnTo>
                  <a:lnTo>
                    <a:pt x="1621" y="516"/>
                  </a:lnTo>
                  <a:lnTo>
                    <a:pt x="1627" y="524"/>
                  </a:lnTo>
                  <a:lnTo>
                    <a:pt x="1621" y="542"/>
                  </a:lnTo>
                  <a:lnTo>
                    <a:pt x="1608" y="557"/>
                  </a:lnTo>
                  <a:lnTo>
                    <a:pt x="1599" y="573"/>
                  </a:lnTo>
                  <a:lnTo>
                    <a:pt x="1603" y="585"/>
                  </a:lnTo>
                  <a:lnTo>
                    <a:pt x="1651" y="609"/>
                  </a:lnTo>
                  <a:lnTo>
                    <a:pt x="1659" y="626"/>
                  </a:lnTo>
                  <a:lnTo>
                    <a:pt x="1645" y="639"/>
                  </a:lnTo>
                  <a:lnTo>
                    <a:pt x="1623" y="672"/>
                  </a:lnTo>
                  <a:lnTo>
                    <a:pt x="1617" y="690"/>
                  </a:lnTo>
                  <a:lnTo>
                    <a:pt x="1586" y="692"/>
                  </a:lnTo>
                  <a:lnTo>
                    <a:pt x="1567" y="749"/>
                  </a:lnTo>
                  <a:lnTo>
                    <a:pt x="1503" y="735"/>
                  </a:lnTo>
                  <a:lnTo>
                    <a:pt x="1490" y="814"/>
                  </a:lnTo>
                  <a:lnTo>
                    <a:pt x="1444" y="816"/>
                  </a:lnTo>
                  <a:lnTo>
                    <a:pt x="1423" y="837"/>
                  </a:lnTo>
                  <a:lnTo>
                    <a:pt x="1366" y="862"/>
                  </a:lnTo>
                  <a:lnTo>
                    <a:pt x="1347" y="850"/>
                  </a:lnTo>
                  <a:lnTo>
                    <a:pt x="1332" y="844"/>
                  </a:lnTo>
                  <a:lnTo>
                    <a:pt x="1316" y="849"/>
                  </a:lnTo>
                  <a:lnTo>
                    <a:pt x="1308" y="867"/>
                  </a:lnTo>
                  <a:lnTo>
                    <a:pt x="1324" y="924"/>
                  </a:lnTo>
                  <a:lnTo>
                    <a:pt x="1326" y="948"/>
                  </a:lnTo>
                  <a:lnTo>
                    <a:pt x="1291" y="978"/>
                  </a:lnTo>
                  <a:lnTo>
                    <a:pt x="1264" y="980"/>
                  </a:lnTo>
                  <a:lnTo>
                    <a:pt x="1237" y="971"/>
                  </a:lnTo>
                  <a:lnTo>
                    <a:pt x="1192" y="983"/>
                  </a:lnTo>
                  <a:lnTo>
                    <a:pt x="1147" y="966"/>
                  </a:lnTo>
                  <a:lnTo>
                    <a:pt x="1134" y="977"/>
                  </a:lnTo>
                  <a:lnTo>
                    <a:pt x="1125" y="1005"/>
                  </a:lnTo>
                  <a:lnTo>
                    <a:pt x="1090" y="993"/>
                  </a:lnTo>
                  <a:lnTo>
                    <a:pt x="1054" y="995"/>
                  </a:lnTo>
                  <a:lnTo>
                    <a:pt x="1036" y="974"/>
                  </a:lnTo>
                  <a:lnTo>
                    <a:pt x="1003" y="971"/>
                  </a:lnTo>
                  <a:lnTo>
                    <a:pt x="993" y="992"/>
                  </a:lnTo>
                  <a:lnTo>
                    <a:pt x="962" y="970"/>
                  </a:lnTo>
                  <a:lnTo>
                    <a:pt x="946" y="992"/>
                  </a:lnTo>
                  <a:lnTo>
                    <a:pt x="938" y="1024"/>
                  </a:lnTo>
                  <a:lnTo>
                    <a:pt x="904" y="1042"/>
                  </a:lnTo>
                  <a:lnTo>
                    <a:pt x="900" y="1059"/>
                  </a:lnTo>
                  <a:lnTo>
                    <a:pt x="902" y="1100"/>
                  </a:lnTo>
                  <a:lnTo>
                    <a:pt x="912" y="1125"/>
                  </a:lnTo>
                  <a:lnTo>
                    <a:pt x="931" y="1140"/>
                  </a:lnTo>
                  <a:lnTo>
                    <a:pt x="967" y="1155"/>
                  </a:lnTo>
                  <a:lnTo>
                    <a:pt x="1000" y="1157"/>
                  </a:lnTo>
                  <a:lnTo>
                    <a:pt x="1026" y="1235"/>
                  </a:lnTo>
                  <a:lnTo>
                    <a:pt x="1000" y="1269"/>
                  </a:lnTo>
                  <a:lnTo>
                    <a:pt x="1022" y="1295"/>
                  </a:lnTo>
                  <a:lnTo>
                    <a:pt x="1015" y="1313"/>
                  </a:lnTo>
                  <a:lnTo>
                    <a:pt x="972" y="1334"/>
                  </a:lnTo>
                  <a:lnTo>
                    <a:pt x="993" y="1384"/>
                  </a:lnTo>
                  <a:lnTo>
                    <a:pt x="1015" y="1394"/>
                  </a:lnTo>
                  <a:lnTo>
                    <a:pt x="1065" y="1388"/>
                  </a:lnTo>
                  <a:lnTo>
                    <a:pt x="1089" y="1418"/>
                  </a:lnTo>
                  <a:lnTo>
                    <a:pt x="1088" y="1434"/>
                  </a:lnTo>
                  <a:lnTo>
                    <a:pt x="1054" y="1439"/>
                  </a:lnTo>
                  <a:lnTo>
                    <a:pt x="1014" y="1454"/>
                  </a:lnTo>
                  <a:lnTo>
                    <a:pt x="980" y="1476"/>
                  </a:lnTo>
                  <a:lnTo>
                    <a:pt x="963" y="1482"/>
                  </a:lnTo>
                  <a:lnTo>
                    <a:pt x="928" y="1473"/>
                  </a:lnTo>
                  <a:lnTo>
                    <a:pt x="907" y="1478"/>
                  </a:lnTo>
                  <a:lnTo>
                    <a:pt x="909" y="1462"/>
                  </a:lnTo>
                  <a:lnTo>
                    <a:pt x="856" y="1442"/>
                  </a:lnTo>
                  <a:lnTo>
                    <a:pt x="841" y="1428"/>
                  </a:lnTo>
                  <a:lnTo>
                    <a:pt x="822" y="1433"/>
                  </a:lnTo>
                  <a:lnTo>
                    <a:pt x="806" y="1431"/>
                  </a:lnTo>
                  <a:lnTo>
                    <a:pt x="804" y="1451"/>
                  </a:lnTo>
                  <a:lnTo>
                    <a:pt x="795" y="1462"/>
                  </a:lnTo>
                  <a:lnTo>
                    <a:pt x="776" y="1462"/>
                  </a:lnTo>
                  <a:lnTo>
                    <a:pt x="754" y="1407"/>
                  </a:lnTo>
                  <a:lnTo>
                    <a:pt x="744" y="1400"/>
                  </a:lnTo>
                  <a:lnTo>
                    <a:pt x="736" y="1388"/>
                  </a:lnTo>
                  <a:lnTo>
                    <a:pt x="711" y="1390"/>
                  </a:lnTo>
                  <a:lnTo>
                    <a:pt x="693" y="1385"/>
                  </a:lnTo>
                  <a:lnTo>
                    <a:pt x="660" y="1396"/>
                  </a:lnTo>
                  <a:lnTo>
                    <a:pt x="646" y="1389"/>
                  </a:lnTo>
                  <a:lnTo>
                    <a:pt x="638" y="1365"/>
                  </a:lnTo>
                  <a:lnTo>
                    <a:pt x="626" y="1353"/>
                  </a:lnTo>
                  <a:lnTo>
                    <a:pt x="584" y="1350"/>
                  </a:lnTo>
                  <a:lnTo>
                    <a:pt x="567" y="1341"/>
                  </a:lnTo>
                  <a:lnTo>
                    <a:pt x="542" y="1343"/>
                  </a:lnTo>
                  <a:lnTo>
                    <a:pt x="518" y="1320"/>
                  </a:lnTo>
                  <a:close/>
                </a:path>
              </a:pathLst>
            </a:custGeom>
            <a:solidFill>
              <a:srgbClr val="B2EDEC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7" name="Freeform 417"/>
            <p:cNvSpPr>
              <a:spLocks/>
            </p:cNvSpPr>
            <p:nvPr/>
          </p:nvSpPr>
          <p:spPr bwMode="auto">
            <a:xfrm>
              <a:off x="1916" y="3481"/>
              <a:ext cx="629" cy="715"/>
            </a:xfrm>
            <a:custGeom>
              <a:avLst/>
              <a:gdLst>
                <a:gd name="T0" fmla="*/ 139 w 835"/>
                <a:gd name="T1" fmla="*/ 92 h 913"/>
                <a:gd name="T2" fmla="*/ 142 w 835"/>
                <a:gd name="T3" fmla="*/ 83 h 913"/>
                <a:gd name="T4" fmla="*/ 148 w 835"/>
                <a:gd name="T5" fmla="*/ 75 h 913"/>
                <a:gd name="T6" fmla="*/ 153 w 835"/>
                <a:gd name="T7" fmla="*/ 67 h 913"/>
                <a:gd name="T8" fmla="*/ 148 w 835"/>
                <a:gd name="T9" fmla="*/ 43 h 913"/>
                <a:gd name="T10" fmla="*/ 142 w 835"/>
                <a:gd name="T11" fmla="*/ 25 h 913"/>
                <a:gd name="T12" fmla="*/ 130 w 835"/>
                <a:gd name="T13" fmla="*/ 16 h 913"/>
                <a:gd name="T14" fmla="*/ 119 w 835"/>
                <a:gd name="T15" fmla="*/ 5 h 913"/>
                <a:gd name="T16" fmla="*/ 93 w 835"/>
                <a:gd name="T17" fmla="*/ 3 h 913"/>
                <a:gd name="T18" fmla="*/ 84 w 835"/>
                <a:gd name="T19" fmla="*/ 8 h 913"/>
                <a:gd name="T20" fmla="*/ 79 w 835"/>
                <a:gd name="T21" fmla="*/ 9 h 913"/>
                <a:gd name="T22" fmla="*/ 66 w 835"/>
                <a:gd name="T23" fmla="*/ 8 h 913"/>
                <a:gd name="T24" fmla="*/ 61 w 835"/>
                <a:gd name="T25" fmla="*/ 11 h 913"/>
                <a:gd name="T26" fmla="*/ 52 w 835"/>
                <a:gd name="T27" fmla="*/ 10 h 913"/>
                <a:gd name="T28" fmla="*/ 44 w 835"/>
                <a:gd name="T29" fmla="*/ 9 h 913"/>
                <a:gd name="T30" fmla="*/ 32 w 835"/>
                <a:gd name="T31" fmla="*/ 16 h 913"/>
                <a:gd name="T32" fmla="*/ 24 w 835"/>
                <a:gd name="T33" fmla="*/ 23 h 913"/>
                <a:gd name="T34" fmla="*/ 15 w 835"/>
                <a:gd name="T35" fmla="*/ 36 h 913"/>
                <a:gd name="T36" fmla="*/ 17 w 835"/>
                <a:gd name="T37" fmla="*/ 44 h 913"/>
                <a:gd name="T38" fmla="*/ 18 w 835"/>
                <a:gd name="T39" fmla="*/ 58 h 913"/>
                <a:gd name="T40" fmla="*/ 23 w 835"/>
                <a:gd name="T41" fmla="*/ 71 h 913"/>
                <a:gd name="T42" fmla="*/ 15 w 835"/>
                <a:gd name="T43" fmla="*/ 72 h 913"/>
                <a:gd name="T44" fmla="*/ 11 w 835"/>
                <a:gd name="T45" fmla="*/ 84 h 913"/>
                <a:gd name="T46" fmla="*/ 7 w 835"/>
                <a:gd name="T47" fmla="*/ 88 h 913"/>
                <a:gd name="T48" fmla="*/ 2 w 835"/>
                <a:gd name="T49" fmla="*/ 97 h 913"/>
                <a:gd name="T50" fmla="*/ 10 w 835"/>
                <a:gd name="T51" fmla="*/ 106 h 913"/>
                <a:gd name="T52" fmla="*/ 11 w 835"/>
                <a:gd name="T53" fmla="*/ 117 h 913"/>
                <a:gd name="T54" fmla="*/ 17 w 835"/>
                <a:gd name="T55" fmla="*/ 121 h 913"/>
                <a:gd name="T56" fmla="*/ 22 w 835"/>
                <a:gd name="T57" fmla="*/ 116 h 913"/>
                <a:gd name="T58" fmla="*/ 32 w 835"/>
                <a:gd name="T59" fmla="*/ 122 h 913"/>
                <a:gd name="T60" fmla="*/ 40 w 835"/>
                <a:gd name="T61" fmla="*/ 128 h 913"/>
                <a:gd name="T62" fmla="*/ 48 w 835"/>
                <a:gd name="T63" fmla="*/ 140 h 913"/>
                <a:gd name="T64" fmla="*/ 53 w 835"/>
                <a:gd name="T65" fmla="*/ 151 h 913"/>
                <a:gd name="T66" fmla="*/ 47 w 835"/>
                <a:gd name="T67" fmla="*/ 163 h 913"/>
                <a:gd name="T68" fmla="*/ 48 w 835"/>
                <a:gd name="T69" fmla="*/ 169 h 913"/>
                <a:gd name="T70" fmla="*/ 50 w 835"/>
                <a:gd name="T71" fmla="*/ 175 h 913"/>
                <a:gd name="T72" fmla="*/ 60 w 835"/>
                <a:gd name="T73" fmla="*/ 181 h 913"/>
                <a:gd name="T74" fmla="*/ 61 w 835"/>
                <a:gd name="T75" fmla="*/ 200 h 913"/>
                <a:gd name="T76" fmla="*/ 72 w 835"/>
                <a:gd name="T77" fmla="*/ 196 h 913"/>
                <a:gd name="T78" fmla="*/ 89 w 835"/>
                <a:gd name="T79" fmla="*/ 211 h 913"/>
                <a:gd name="T80" fmla="*/ 100 w 835"/>
                <a:gd name="T81" fmla="*/ 205 h 913"/>
                <a:gd name="T82" fmla="*/ 105 w 835"/>
                <a:gd name="T83" fmla="*/ 205 h 913"/>
                <a:gd name="T84" fmla="*/ 111 w 835"/>
                <a:gd name="T85" fmla="*/ 208 h 913"/>
                <a:gd name="T86" fmla="*/ 117 w 835"/>
                <a:gd name="T87" fmla="*/ 205 h 913"/>
                <a:gd name="T88" fmla="*/ 115 w 835"/>
                <a:gd name="T89" fmla="*/ 199 h 913"/>
                <a:gd name="T90" fmla="*/ 119 w 835"/>
                <a:gd name="T91" fmla="*/ 189 h 913"/>
                <a:gd name="T92" fmla="*/ 123 w 835"/>
                <a:gd name="T93" fmla="*/ 176 h 913"/>
                <a:gd name="T94" fmla="*/ 125 w 835"/>
                <a:gd name="T95" fmla="*/ 161 h 913"/>
                <a:gd name="T96" fmla="*/ 129 w 835"/>
                <a:gd name="T97" fmla="*/ 158 h 913"/>
                <a:gd name="T98" fmla="*/ 133 w 835"/>
                <a:gd name="T99" fmla="*/ 152 h 913"/>
                <a:gd name="T100" fmla="*/ 135 w 835"/>
                <a:gd name="T101" fmla="*/ 143 h 913"/>
                <a:gd name="T102" fmla="*/ 143 w 835"/>
                <a:gd name="T103" fmla="*/ 147 h 913"/>
                <a:gd name="T104" fmla="*/ 143 w 835"/>
                <a:gd name="T105" fmla="*/ 117 h 913"/>
                <a:gd name="T106" fmla="*/ 146 w 835"/>
                <a:gd name="T107" fmla="*/ 105 h 9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5" h="913">
                  <a:moveTo>
                    <a:pt x="789" y="439"/>
                  </a:moveTo>
                  <a:lnTo>
                    <a:pt x="759" y="402"/>
                  </a:lnTo>
                  <a:lnTo>
                    <a:pt x="759" y="367"/>
                  </a:lnTo>
                  <a:lnTo>
                    <a:pt x="771" y="358"/>
                  </a:lnTo>
                  <a:lnTo>
                    <a:pt x="795" y="347"/>
                  </a:lnTo>
                  <a:lnTo>
                    <a:pt x="807" y="326"/>
                  </a:lnTo>
                  <a:lnTo>
                    <a:pt x="821" y="313"/>
                  </a:lnTo>
                  <a:lnTo>
                    <a:pt x="835" y="288"/>
                  </a:lnTo>
                  <a:lnTo>
                    <a:pt x="813" y="217"/>
                  </a:lnTo>
                  <a:lnTo>
                    <a:pt x="814" y="188"/>
                  </a:lnTo>
                  <a:lnTo>
                    <a:pt x="795" y="130"/>
                  </a:lnTo>
                  <a:lnTo>
                    <a:pt x="779" y="109"/>
                  </a:lnTo>
                  <a:lnTo>
                    <a:pt x="763" y="96"/>
                  </a:lnTo>
                  <a:lnTo>
                    <a:pt x="711" y="70"/>
                  </a:lnTo>
                  <a:lnTo>
                    <a:pt x="691" y="20"/>
                  </a:lnTo>
                  <a:lnTo>
                    <a:pt x="653" y="20"/>
                  </a:lnTo>
                  <a:lnTo>
                    <a:pt x="571" y="14"/>
                  </a:lnTo>
                  <a:lnTo>
                    <a:pt x="507" y="13"/>
                  </a:lnTo>
                  <a:lnTo>
                    <a:pt x="483" y="0"/>
                  </a:lnTo>
                  <a:lnTo>
                    <a:pt x="461" y="32"/>
                  </a:lnTo>
                  <a:lnTo>
                    <a:pt x="439" y="26"/>
                  </a:lnTo>
                  <a:lnTo>
                    <a:pt x="432" y="37"/>
                  </a:lnTo>
                  <a:lnTo>
                    <a:pt x="389" y="19"/>
                  </a:lnTo>
                  <a:lnTo>
                    <a:pt x="364" y="35"/>
                  </a:lnTo>
                  <a:lnTo>
                    <a:pt x="353" y="55"/>
                  </a:lnTo>
                  <a:lnTo>
                    <a:pt x="334" y="49"/>
                  </a:lnTo>
                  <a:lnTo>
                    <a:pt x="304" y="36"/>
                  </a:lnTo>
                  <a:lnTo>
                    <a:pt x="282" y="46"/>
                  </a:lnTo>
                  <a:lnTo>
                    <a:pt x="259" y="46"/>
                  </a:lnTo>
                  <a:lnTo>
                    <a:pt x="243" y="38"/>
                  </a:lnTo>
                  <a:lnTo>
                    <a:pt x="184" y="52"/>
                  </a:lnTo>
                  <a:lnTo>
                    <a:pt x="173" y="68"/>
                  </a:lnTo>
                  <a:lnTo>
                    <a:pt x="167" y="97"/>
                  </a:lnTo>
                  <a:lnTo>
                    <a:pt x="130" y="97"/>
                  </a:lnTo>
                  <a:lnTo>
                    <a:pt x="81" y="139"/>
                  </a:lnTo>
                  <a:lnTo>
                    <a:pt x="83" y="157"/>
                  </a:lnTo>
                  <a:lnTo>
                    <a:pt x="95" y="175"/>
                  </a:lnTo>
                  <a:lnTo>
                    <a:pt x="95" y="193"/>
                  </a:lnTo>
                  <a:lnTo>
                    <a:pt x="88" y="233"/>
                  </a:lnTo>
                  <a:lnTo>
                    <a:pt x="99" y="253"/>
                  </a:lnTo>
                  <a:lnTo>
                    <a:pt x="129" y="278"/>
                  </a:lnTo>
                  <a:lnTo>
                    <a:pt x="126" y="308"/>
                  </a:lnTo>
                  <a:lnTo>
                    <a:pt x="102" y="306"/>
                  </a:lnTo>
                  <a:lnTo>
                    <a:pt x="85" y="316"/>
                  </a:lnTo>
                  <a:lnTo>
                    <a:pt x="93" y="347"/>
                  </a:lnTo>
                  <a:lnTo>
                    <a:pt x="63" y="364"/>
                  </a:lnTo>
                  <a:lnTo>
                    <a:pt x="55" y="380"/>
                  </a:lnTo>
                  <a:lnTo>
                    <a:pt x="37" y="383"/>
                  </a:lnTo>
                  <a:lnTo>
                    <a:pt x="34" y="406"/>
                  </a:lnTo>
                  <a:lnTo>
                    <a:pt x="12" y="421"/>
                  </a:lnTo>
                  <a:lnTo>
                    <a:pt x="0" y="445"/>
                  </a:lnTo>
                  <a:lnTo>
                    <a:pt x="52" y="460"/>
                  </a:lnTo>
                  <a:lnTo>
                    <a:pt x="63" y="472"/>
                  </a:lnTo>
                  <a:lnTo>
                    <a:pt x="61" y="511"/>
                  </a:lnTo>
                  <a:lnTo>
                    <a:pt x="75" y="521"/>
                  </a:lnTo>
                  <a:lnTo>
                    <a:pt x="91" y="524"/>
                  </a:lnTo>
                  <a:lnTo>
                    <a:pt x="105" y="516"/>
                  </a:lnTo>
                  <a:lnTo>
                    <a:pt x="120" y="502"/>
                  </a:lnTo>
                  <a:lnTo>
                    <a:pt x="162" y="506"/>
                  </a:lnTo>
                  <a:lnTo>
                    <a:pt x="174" y="529"/>
                  </a:lnTo>
                  <a:lnTo>
                    <a:pt x="196" y="551"/>
                  </a:lnTo>
                  <a:lnTo>
                    <a:pt x="217" y="552"/>
                  </a:lnTo>
                  <a:lnTo>
                    <a:pt x="203" y="577"/>
                  </a:lnTo>
                  <a:lnTo>
                    <a:pt x="264" y="610"/>
                  </a:lnTo>
                  <a:lnTo>
                    <a:pt x="280" y="625"/>
                  </a:lnTo>
                  <a:lnTo>
                    <a:pt x="291" y="654"/>
                  </a:lnTo>
                  <a:lnTo>
                    <a:pt x="258" y="684"/>
                  </a:lnTo>
                  <a:lnTo>
                    <a:pt x="256" y="703"/>
                  </a:lnTo>
                  <a:lnTo>
                    <a:pt x="263" y="715"/>
                  </a:lnTo>
                  <a:lnTo>
                    <a:pt x="264" y="732"/>
                  </a:lnTo>
                  <a:lnTo>
                    <a:pt x="255" y="749"/>
                  </a:lnTo>
                  <a:lnTo>
                    <a:pt x="276" y="760"/>
                  </a:lnTo>
                  <a:lnTo>
                    <a:pt x="291" y="778"/>
                  </a:lnTo>
                  <a:lnTo>
                    <a:pt x="328" y="784"/>
                  </a:lnTo>
                  <a:lnTo>
                    <a:pt x="316" y="817"/>
                  </a:lnTo>
                  <a:lnTo>
                    <a:pt x="336" y="870"/>
                  </a:lnTo>
                  <a:lnTo>
                    <a:pt x="369" y="856"/>
                  </a:lnTo>
                  <a:lnTo>
                    <a:pt x="397" y="848"/>
                  </a:lnTo>
                  <a:lnTo>
                    <a:pt x="415" y="856"/>
                  </a:lnTo>
                  <a:lnTo>
                    <a:pt x="485" y="913"/>
                  </a:lnTo>
                  <a:lnTo>
                    <a:pt x="504" y="912"/>
                  </a:lnTo>
                  <a:lnTo>
                    <a:pt x="544" y="893"/>
                  </a:lnTo>
                  <a:lnTo>
                    <a:pt x="557" y="906"/>
                  </a:lnTo>
                  <a:lnTo>
                    <a:pt x="571" y="893"/>
                  </a:lnTo>
                  <a:lnTo>
                    <a:pt x="586" y="888"/>
                  </a:lnTo>
                  <a:lnTo>
                    <a:pt x="606" y="900"/>
                  </a:lnTo>
                  <a:lnTo>
                    <a:pt x="630" y="900"/>
                  </a:lnTo>
                  <a:lnTo>
                    <a:pt x="640" y="889"/>
                  </a:lnTo>
                  <a:lnTo>
                    <a:pt x="636" y="869"/>
                  </a:lnTo>
                  <a:lnTo>
                    <a:pt x="630" y="862"/>
                  </a:lnTo>
                  <a:lnTo>
                    <a:pt x="625" y="839"/>
                  </a:lnTo>
                  <a:lnTo>
                    <a:pt x="655" y="818"/>
                  </a:lnTo>
                  <a:lnTo>
                    <a:pt x="673" y="782"/>
                  </a:lnTo>
                  <a:lnTo>
                    <a:pt x="672" y="764"/>
                  </a:lnTo>
                  <a:lnTo>
                    <a:pt x="661" y="738"/>
                  </a:lnTo>
                  <a:lnTo>
                    <a:pt x="688" y="700"/>
                  </a:lnTo>
                  <a:lnTo>
                    <a:pt x="699" y="696"/>
                  </a:lnTo>
                  <a:lnTo>
                    <a:pt x="705" y="686"/>
                  </a:lnTo>
                  <a:lnTo>
                    <a:pt x="715" y="680"/>
                  </a:lnTo>
                  <a:lnTo>
                    <a:pt x="726" y="660"/>
                  </a:lnTo>
                  <a:lnTo>
                    <a:pt x="725" y="629"/>
                  </a:lnTo>
                  <a:lnTo>
                    <a:pt x="741" y="618"/>
                  </a:lnTo>
                  <a:lnTo>
                    <a:pt x="756" y="631"/>
                  </a:lnTo>
                  <a:lnTo>
                    <a:pt x="780" y="637"/>
                  </a:lnTo>
                  <a:lnTo>
                    <a:pt x="786" y="582"/>
                  </a:lnTo>
                  <a:lnTo>
                    <a:pt x="784" y="511"/>
                  </a:lnTo>
                  <a:lnTo>
                    <a:pt x="799" y="484"/>
                  </a:lnTo>
                  <a:lnTo>
                    <a:pt x="798" y="454"/>
                  </a:lnTo>
                  <a:lnTo>
                    <a:pt x="789" y="439"/>
                  </a:lnTo>
                  <a:close/>
                </a:path>
              </a:pathLst>
            </a:custGeom>
            <a:solidFill>
              <a:srgbClr val="FFEAD5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Freeform 418"/>
            <p:cNvSpPr>
              <a:spLocks/>
            </p:cNvSpPr>
            <p:nvPr/>
          </p:nvSpPr>
          <p:spPr bwMode="auto">
            <a:xfrm>
              <a:off x="3962" y="4814"/>
              <a:ext cx="359" cy="785"/>
            </a:xfrm>
            <a:custGeom>
              <a:avLst/>
              <a:gdLst>
                <a:gd name="T0" fmla="*/ 77 w 475"/>
                <a:gd name="T1" fmla="*/ 148 h 1007"/>
                <a:gd name="T2" fmla="*/ 87 w 475"/>
                <a:gd name="T3" fmla="*/ 126 h 1007"/>
                <a:gd name="T4" fmla="*/ 86 w 475"/>
                <a:gd name="T5" fmla="*/ 105 h 1007"/>
                <a:gd name="T6" fmla="*/ 83 w 475"/>
                <a:gd name="T7" fmla="*/ 63 h 1007"/>
                <a:gd name="T8" fmla="*/ 76 w 475"/>
                <a:gd name="T9" fmla="*/ 40 h 1007"/>
                <a:gd name="T10" fmla="*/ 76 w 475"/>
                <a:gd name="T11" fmla="*/ 9 h 1007"/>
                <a:gd name="T12" fmla="*/ 70 w 475"/>
                <a:gd name="T13" fmla="*/ 0 h 1007"/>
                <a:gd name="T14" fmla="*/ 64 w 475"/>
                <a:gd name="T15" fmla="*/ 7 h 1007"/>
                <a:gd name="T16" fmla="*/ 63 w 475"/>
                <a:gd name="T17" fmla="*/ 19 h 1007"/>
                <a:gd name="T18" fmla="*/ 63 w 475"/>
                <a:gd name="T19" fmla="*/ 26 h 1007"/>
                <a:gd name="T20" fmla="*/ 67 w 475"/>
                <a:gd name="T21" fmla="*/ 40 h 1007"/>
                <a:gd name="T22" fmla="*/ 64 w 475"/>
                <a:gd name="T23" fmla="*/ 43 h 1007"/>
                <a:gd name="T24" fmla="*/ 55 w 475"/>
                <a:gd name="T25" fmla="*/ 40 h 1007"/>
                <a:gd name="T26" fmla="*/ 42 w 475"/>
                <a:gd name="T27" fmla="*/ 46 h 1007"/>
                <a:gd name="T28" fmla="*/ 39 w 475"/>
                <a:gd name="T29" fmla="*/ 51 h 1007"/>
                <a:gd name="T30" fmla="*/ 27 w 475"/>
                <a:gd name="T31" fmla="*/ 55 h 1007"/>
                <a:gd name="T32" fmla="*/ 22 w 475"/>
                <a:gd name="T33" fmla="*/ 58 h 1007"/>
                <a:gd name="T34" fmla="*/ 18 w 475"/>
                <a:gd name="T35" fmla="*/ 63 h 1007"/>
                <a:gd name="T36" fmla="*/ 14 w 475"/>
                <a:gd name="T37" fmla="*/ 62 h 1007"/>
                <a:gd name="T38" fmla="*/ 11 w 475"/>
                <a:gd name="T39" fmla="*/ 70 h 1007"/>
                <a:gd name="T40" fmla="*/ 8 w 475"/>
                <a:gd name="T41" fmla="*/ 83 h 1007"/>
                <a:gd name="T42" fmla="*/ 3 w 475"/>
                <a:gd name="T43" fmla="*/ 90 h 1007"/>
                <a:gd name="T44" fmla="*/ 2 w 475"/>
                <a:gd name="T45" fmla="*/ 96 h 1007"/>
                <a:gd name="T46" fmla="*/ 6 w 475"/>
                <a:gd name="T47" fmla="*/ 101 h 1007"/>
                <a:gd name="T48" fmla="*/ 11 w 475"/>
                <a:gd name="T49" fmla="*/ 104 h 1007"/>
                <a:gd name="T50" fmla="*/ 4 w 475"/>
                <a:gd name="T51" fmla="*/ 113 h 1007"/>
                <a:gd name="T52" fmla="*/ 11 w 475"/>
                <a:gd name="T53" fmla="*/ 128 h 1007"/>
                <a:gd name="T54" fmla="*/ 14 w 475"/>
                <a:gd name="T55" fmla="*/ 129 h 1007"/>
                <a:gd name="T56" fmla="*/ 13 w 475"/>
                <a:gd name="T57" fmla="*/ 140 h 1007"/>
                <a:gd name="T58" fmla="*/ 11 w 475"/>
                <a:gd name="T59" fmla="*/ 145 h 1007"/>
                <a:gd name="T60" fmla="*/ 8 w 475"/>
                <a:gd name="T61" fmla="*/ 151 h 1007"/>
                <a:gd name="T62" fmla="*/ 15 w 475"/>
                <a:gd name="T63" fmla="*/ 155 h 1007"/>
                <a:gd name="T64" fmla="*/ 23 w 475"/>
                <a:gd name="T65" fmla="*/ 155 h 1007"/>
                <a:gd name="T66" fmla="*/ 20 w 475"/>
                <a:gd name="T67" fmla="*/ 161 h 1007"/>
                <a:gd name="T68" fmla="*/ 20 w 475"/>
                <a:gd name="T69" fmla="*/ 168 h 1007"/>
                <a:gd name="T70" fmla="*/ 17 w 475"/>
                <a:gd name="T71" fmla="*/ 173 h 1007"/>
                <a:gd name="T72" fmla="*/ 12 w 475"/>
                <a:gd name="T73" fmla="*/ 177 h 1007"/>
                <a:gd name="T74" fmla="*/ 15 w 475"/>
                <a:gd name="T75" fmla="*/ 179 h 1007"/>
                <a:gd name="T76" fmla="*/ 22 w 475"/>
                <a:gd name="T77" fmla="*/ 181 h 1007"/>
                <a:gd name="T78" fmla="*/ 27 w 475"/>
                <a:gd name="T79" fmla="*/ 183 h 1007"/>
                <a:gd name="T80" fmla="*/ 30 w 475"/>
                <a:gd name="T81" fmla="*/ 188 h 1007"/>
                <a:gd name="T82" fmla="*/ 24 w 475"/>
                <a:gd name="T83" fmla="*/ 198 h 1007"/>
                <a:gd name="T84" fmla="*/ 26 w 475"/>
                <a:gd name="T85" fmla="*/ 203 h 1007"/>
                <a:gd name="T86" fmla="*/ 27 w 475"/>
                <a:gd name="T87" fmla="*/ 207 h 1007"/>
                <a:gd name="T88" fmla="*/ 36 w 475"/>
                <a:gd name="T89" fmla="*/ 211 h 1007"/>
                <a:gd name="T90" fmla="*/ 48 w 475"/>
                <a:gd name="T91" fmla="*/ 212 h 1007"/>
                <a:gd name="T92" fmla="*/ 53 w 475"/>
                <a:gd name="T93" fmla="*/ 216 h 1007"/>
                <a:gd name="T94" fmla="*/ 57 w 475"/>
                <a:gd name="T95" fmla="*/ 225 h 1007"/>
                <a:gd name="T96" fmla="*/ 65 w 475"/>
                <a:gd name="T97" fmla="*/ 219 h 1007"/>
                <a:gd name="T98" fmla="*/ 63 w 475"/>
                <a:gd name="T99" fmla="*/ 215 h 1007"/>
                <a:gd name="T100" fmla="*/ 67 w 475"/>
                <a:gd name="T101" fmla="*/ 201 h 1007"/>
                <a:gd name="T102" fmla="*/ 71 w 475"/>
                <a:gd name="T103" fmla="*/ 194 h 1007"/>
                <a:gd name="T104" fmla="*/ 68 w 475"/>
                <a:gd name="T105" fmla="*/ 191 h 1007"/>
                <a:gd name="T106" fmla="*/ 76 w 475"/>
                <a:gd name="T107" fmla="*/ 183 h 10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75" h="1007">
                  <a:moveTo>
                    <a:pt x="411" y="696"/>
                  </a:moveTo>
                  <a:lnTo>
                    <a:pt x="412" y="660"/>
                  </a:lnTo>
                  <a:lnTo>
                    <a:pt x="421" y="633"/>
                  </a:lnTo>
                  <a:lnTo>
                    <a:pt x="466" y="561"/>
                  </a:lnTo>
                  <a:lnTo>
                    <a:pt x="475" y="497"/>
                  </a:lnTo>
                  <a:lnTo>
                    <a:pt x="462" y="469"/>
                  </a:lnTo>
                  <a:lnTo>
                    <a:pt x="472" y="447"/>
                  </a:lnTo>
                  <a:lnTo>
                    <a:pt x="449" y="280"/>
                  </a:lnTo>
                  <a:lnTo>
                    <a:pt x="408" y="220"/>
                  </a:lnTo>
                  <a:lnTo>
                    <a:pt x="406" y="174"/>
                  </a:lnTo>
                  <a:lnTo>
                    <a:pt x="419" y="109"/>
                  </a:lnTo>
                  <a:lnTo>
                    <a:pt x="405" y="37"/>
                  </a:lnTo>
                  <a:lnTo>
                    <a:pt x="407" y="25"/>
                  </a:lnTo>
                  <a:lnTo>
                    <a:pt x="375" y="0"/>
                  </a:lnTo>
                  <a:lnTo>
                    <a:pt x="342" y="9"/>
                  </a:lnTo>
                  <a:lnTo>
                    <a:pt x="343" y="35"/>
                  </a:lnTo>
                  <a:lnTo>
                    <a:pt x="352" y="63"/>
                  </a:lnTo>
                  <a:lnTo>
                    <a:pt x="336" y="83"/>
                  </a:lnTo>
                  <a:lnTo>
                    <a:pt x="345" y="95"/>
                  </a:lnTo>
                  <a:lnTo>
                    <a:pt x="337" y="114"/>
                  </a:lnTo>
                  <a:lnTo>
                    <a:pt x="360" y="162"/>
                  </a:lnTo>
                  <a:lnTo>
                    <a:pt x="353" y="178"/>
                  </a:lnTo>
                  <a:lnTo>
                    <a:pt x="341" y="181"/>
                  </a:lnTo>
                  <a:lnTo>
                    <a:pt x="345" y="193"/>
                  </a:lnTo>
                  <a:lnTo>
                    <a:pt x="325" y="198"/>
                  </a:lnTo>
                  <a:lnTo>
                    <a:pt x="299" y="174"/>
                  </a:lnTo>
                  <a:lnTo>
                    <a:pt x="253" y="177"/>
                  </a:lnTo>
                  <a:lnTo>
                    <a:pt x="226" y="207"/>
                  </a:lnTo>
                  <a:lnTo>
                    <a:pt x="221" y="219"/>
                  </a:lnTo>
                  <a:lnTo>
                    <a:pt x="205" y="231"/>
                  </a:lnTo>
                  <a:lnTo>
                    <a:pt x="189" y="229"/>
                  </a:lnTo>
                  <a:lnTo>
                    <a:pt x="147" y="241"/>
                  </a:lnTo>
                  <a:lnTo>
                    <a:pt x="137" y="251"/>
                  </a:lnTo>
                  <a:lnTo>
                    <a:pt x="115" y="257"/>
                  </a:lnTo>
                  <a:lnTo>
                    <a:pt x="111" y="275"/>
                  </a:lnTo>
                  <a:lnTo>
                    <a:pt x="96" y="282"/>
                  </a:lnTo>
                  <a:lnTo>
                    <a:pt x="79" y="269"/>
                  </a:lnTo>
                  <a:lnTo>
                    <a:pt x="73" y="273"/>
                  </a:lnTo>
                  <a:lnTo>
                    <a:pt x="71" y="299"/>
                  </a:lnTo>
                  <a:lnTo>
                    <a:pt x="55" y="311"/>
                  </a:lnTo>
                  <a:lnTo>
                    <a:pt x="45" y="342"/>
                  </a:lnTo>
                  <a:lnTo>
                    <a:pt x="45" y="372"/>
                  </a:lnTo>
                  <a:lnTo>
                    <a:pt x="31" y="372"/>
                  </a:lnTo>
                  <a:lnTo>
                    <a:pt x="15" y="397"/>
                  </a:lnTo>
                  <a:lnTo>
                    <a:pt x="0" y="401"/>
                  </a:lnTo>
                  <a:lnTo>
                    <a:pt x="12" y="429"/>
                  </a:lnTo>
                  <a:lnTo>
                    <a:pt x="30" y="421"/>
                  </a:lnTo>
                  <a:lnTo>
                    <a:pt x="35" y="449"/>
                  </a:lnTo>
                  <a:lnTo>
                    <a:pt x="53" y="450"/>
                  </a:lnTo>
                  <a:lnTo>
                    <a:pt x="63" y="467"/>
                  </a:lnTo>
                  <a:lnTo>
                    <a:pt x="5" y="491"/>
                  </a:lnTo>
                  <a:lnTo>
                    <a:pt x="19" y="503"/>
                  </a:lnTo>
                  <a:lnTo>
                    <a:pt x="18" y="540"/>
                  </a:lnTo>
                  <a:lnTo>
                    <a:pt x="59" y="574"/>
                  </a:lnTo>
                  <a:lnTo>
                    <a:pt x="67" y="570"/>
                  </a:lnTo>
                  <a:lnTo>
                    <a:pt x="76" y="576"/>
                  </a:lnTo>
                  <a:lnTo>
                    <a:pt x="88" y="605"/>
                  </a:lnTo>
                  <a:lnTo>
                    <a:pt x="69" y="621"/>
                  </a:lnTo>
                  <a:lnTo>
                    <a:pt x="59" y="634"/>
                  </a:lnTo>
                  <a:lnTo>
                    <a:pt x="64" y="645"/>
                  </a:lnTo>
                  <a:lnTo>
                    <a:pt x="25" y="655"/>
                  </a:lnTo>
                  <a:lnTo>
                    <a:pt x="47" y="676"/>
                  </a:lnTo>
                  <a:lnTo>
                    <a:pt x="42" y="700"/>
                  </a:lnTo>
                  <a:lnTo>
                    <a:pt x="83" y="689"/>
                  </a:lnTo>
                  <a:lnTo>
                    <a:pt x="107" y="679"/>
                  </a:lnTo>
                  <a:lnTo>
                    <a:pt x="126" y="689"/>
                  </a:lnTo>
                  <a:lnTo>
                    <a:pt x="118" y="718"/>
                  </a:lnTo>
                  <a:lnTo>
                    <a:pt x="106" y="719"/>
                  </a:lnTo>
                  <a:lnTo>
                    <a:pt x="115" y="736"/>
                  </a:lnTo>
                  <a:lnTo>
                    <a:pt x="105" y="747"/>
                  </a:lnTo>
                  <a:lnTo>
                    <a:pt x="93" y="747"/>
                  </a:lnTo>
                  <a:lnTo>
                    <a:pt x="89" y="772"/>
                  </a:lnTo>
                  <a:lnTo>
                    <a:pt x="65" y="775"/>
                  </a:lnTo>
                  <a:lnTo>
                    <a:pt x="65" y="789"/>
                  </a:lnTo>
                  <a:lnTo>
                    <a:pt x="79" y="791"/>
                  </a:lnTo>
                  <a:lnTo>
                    <a:pt x="85" y="799"/>
                  </a:lnTo>
                  <a:lnTo>
                    <a:pt x="109" y="795"/>
                  </a:lnTo>
                  <a:lnTo>
                    <a:pt x="119" y="805"/>
                  </a:lnTo>
                  <a:lnTo>
                    <a:pt x="137" y="802"/>
                  </a:lnTo>
                  <a:lnTo>
                    <a:pt x="147" y="819"/>
                  </a:lnTo>
                  <a:lnTo>
                    <a:pt x="178" y="819"/>
                  </a:lnTo>
                  <a:lnTo>
                    <a:pt x="162" y="838"/>
                  </a:lnTo>
                  <a:lnTo>
                    <a:pt x="120" y="863"/>
                  </a:lnTo>
                  <a:lnTo>
                    <a:pt x="130" y="882"/>
                  </a:lnTo>
                  <a:lnTo>
                    <a:pt x="126" y="891"/>
                  </a:lnTo>
                  <a:lnTo>
                    <a:pt x="137" y="904"/>
                  </a:lnTo>
                  <a:lnTo>
                    <a:pt x="150" y="905"/>
                  </a:lnTo>
                  <a:lnTo>
                    <a:pt x="149" y="921"/>
                  </a:lnTo>
                  <a:lnTo>
                    <a:pt x="179" y="930"/>
                  </a:lnTo>
                  <a:lnTo>
                    <a:pt x="192" y="940"/>
                  </a:lnTo>
                  <a:lnTo>
                    <a:pt x="211" y="947"/>
                  </a:lnTo>
                  <a:lnTo>
                    <a:pt x="255" y="947"/>
                  </a:lnTo>
                  <a:lnTo>
                    <a:pt x="264" y="966"/>
                  </a:lnTo>
                  <a:lnTo>
                    <a:pt x="285" y="961"/>
                  </a:lnTo>
                  <a:lnTo>
                    <a:pt x="283" y="999"/>
                  </a:lnTo>
                  <a:lnTo>
                    <a:pt x="303" y="999"/>
                  </a:lnTo>
                  <a:lnTo>
                    <a:pt x="329" y="1007"/>
                  </a:lnTo>
                  <a:lnTo>
                    <a:pt x="351" y="978"/>
                  </a:lnTo>
                  <a:lnTo>
                    <a:pt x="334" y="979"/>
                  </a:lnTo>
                  <a:lnTo>
                    <a:pt x="340" y="958"/>
                  </a:lnTo>
                  <a:lnTo>
                    <a:pt x="352" y="951"/>
                  </a:lnTo>
                  <a:lnTo>
                    <a:pt x="361" y="897"/>
                  </a:lnTo>
                  <a:lnTo>
                    <a:pt x="396" y="869"/>
                  </a:lnTo>
                  <a:lnTo>
                    <a:pt x="381" y="865"/>
                  </a:lnTo>
                  <a:lnTo>
                    <a:pt x="363" y="868"/>
                  </a:lnTo>
                  <a:lnTo>
                    <a:pt x="367" y="851"/>
                  </a:lnTo>
                  <a:lnTo>
                    <a:pt x="400" y="831"/>
                  </a:lnTo>
                  <a:lnTo>
                    <a:pt x="409" y="814"/>
                  </a:lnTo>
                  <a:lnTo>
                    <a:pt x="411" y="696"/>
                  </a:lnTo>
                  <a:close/>
                </a:path>
              </a:pathLst>
            </a:custGeom>
            <a:solidFill>
              <a:srgbClr val="B2EDEC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Freeform 419"/>
            <p:cNvSpPr>
              <a:spLocks/>
            </p:cNvSpPr>
            <p:nvPr/>
          </p:nvSpPr>
          <p:spPr bwMode="auto">
            <a:xfrm>
              <a:off x="2894" y="3435"/>
              <a:ext cx="1116" cy="1122"/>
            </a:xfrm>
            <a:custGeom>
              <a:avLst/>
              <a:gdLst>
                <a:gd name="T0" fmla="*/ 75 w 1483"/>
                <a:gd name="T1" fmla="*/ 32 h 1440"/>
                <a:gd name="T2" fmla="*/ 51 w 1483"/>
                <a:gd name="T3" fmla="*/ 43 h 1440"/>
                <a:gd name="T4" fmla="*/ 32 w 1483"/>
                <a:gd name="T5" fmla="*/ 48 h 1440"/>
                <a:gd name="T6" fmla="*/ 17 w 1483"/>
                <a:gd name="T7" fmla="*/ 40 h 1440"/>
                <a:gd name="T8" fmla="*/ 10 w 1483"/>
                <a:gd name="T9" fmla="*/ 72 h 1440"/>
                <a:gd name="T10" fmla="*/ 2 w 1483"/>
                <a:gd name="T11" fmla="*/ 79 h 1440"/>
                <a:gd name="T12" fmla="*/ 8 w 1483"/>
                <a:gd name="T13" fmla="*/ 114 h 1440"/>
                <a:gd name="T14" fmla="*/ 17 w 1483"/>
                <a:gd name="T15" fmla="*/ 157 h 1440"/>
                <a:gd name="T16" fmla="*/ 40 w 1483"/>
                <a:gd name="T17" fmla="*/ 156 h 1440"/>
                <a:gd name="T18" fmla="*/ 54 w 1483"/>
                <a:gd name="T19" fmla="*/ 172 h 1440"/>
                <a:gd name="T20" fmla="*/ 53 w 1483"/>
                <a:gd name="T21" fmla="*/ 196 h 1440"/>
                <a:gd name="T22" fmla="*/ 44 w 1483"/>
                <a:gd name="T23" fmla="*/ 214 h 1440"/>
                <a:gd name="T24" fmla="*/ 20 w 1483"/>
                <a:gd name="T25" fmla="*/ 236 h 1440"/>
                <a:gd name="T26" fmla="*/ 22 w 1483"/>
                <a:gd name="T27" fmla="*/ 265 h 1440"/>
                <a:gd name="T28" fmla="*/ 31 w 1483"/>
                <a:gd name="T29" fmla="*/ 299 h 1440"/>
                <a:gd name="T30" fmla="*/ 51 w 1483"/>
                <a:gd name="T31" fmla="*/ 299 h 1440"/>
                <a:gd name="T32" fmla="*/ 65 w 1483"/>
                <a:gd name="T33" fmla="*/ 298 h 1440"/>
                <a:gd name="T34" fmla="*/ 78 w 1483"/>
                <a:gd name="T35" fmla="*/ 295 h 1440"/>
                <a:gd name="T36" fmla="*/ 99 w 1483"/>
                <a:gd name="T37" fmla="*/ 304 h 1440"/>
                <a:gd name="T38" fmla="*/ 114 w 1483"/>
                <a:gd name="T39" fmla="*/ 302 h 1440"/>
                <a:gd name="T40" fmla="*/ 120 w 1483"/>
                <a:gd name="T41" fmla="*/ 299 h 1440"/>
                <a:gd name="T42" fmla="*/ 118 w 1483"/>
                <a:gd name="T43" fmla="*/ 308 h 1440"/>
                <a:gd name="T44" fmla="*/ 135 w 1483"/>
                <a:gd name="T45" fmla="*/ 307 h 1440"/>
                <a:gd name="T46" fmla="*/ 147 w 1483"/>
                <a:gd name="T47" fmla="*/ 323 h 1440"/>
                <a:gd name="T48" fmla="*/ 161 w 1483"/>
                <a:gd name="T49" fmla="*/ 318 h 1440"/>
                <a:gd name="T50" fmla="*/ 154 w 1483"/>
                <a:gd name="T51" fmla="*/ 295 h 1440"/>
                <a:gd name="T52" fmla="*/ 139 w 1483"/>
                <a:gd name="T53" fmla="*/ 282 h 1440"/>
                <a:gd name="T54" fmla="*/ 150 w 1483"/>
                <a:gd name="T55" fmla="*/ 275 h 1440"/>
                <a:gd name="T56" fmla="*/ 154 w 1483"/>
                <a:gd name="T57" fmla="*/ 260 h 1440"/>
                <a:gd name="T58" fmla="*/ 168 w 1483"/>
                <a:gd name="T59" fmla="*/ 242 h 1440"/>
                <a:gd name="T60" fmla="*/ 184 w 1483"/>
                <a:gd name="T61" fmla="*/ 224 h 1440"/>
                <a:gd name="T62" fmla="*/ 199 w 1483"/>
                <a:gd name="T63" fmla="*/ 221 h 1440"/>
                <a:gd name="T64" fmla="*/ 205 w 1483"/>
                <a:gd name="T65" fmla="*/ 205 h 1440"/>
                <a:gd name="T66" fmla="*/ 202 w 1483"/>
                <a:gd name="T67" fmla="*/ 185 h 1440"/>
                <a:gd name="T68" fmla="*/ 217 w 1483"/>
                <a:gd name="T69" fmla="*/ 193 h 1440"/>
                <a:gd name="T70" fmla="*/ 247 w 1483"/>
                <a:gd name="T71" fmla="*/ 181 h 1440"/>
                <a:gd name="T72" fmla="*/ 254 w 1483"/>
                <a:gd name="T73" fmla="*/ 169 h 1440"/>
                <a:gd name="T74" fmla="*/ 265 w 1483"/>
                <a:gd name="T75" fmla="*/ 153 h 1440"/>
                <a:gd name="T76" fmla="*/ 259 w 1483"/>
                <a:gd name="T77" fmla="*/ 125 h 1440"/>
                <a:gd name="T78" fmla="*/ 246 w 1483"/>
                <a:gd name="T79" fmla="*/ 106 h 1440"/>
                <a:gd name="T80" fmla="*/ 239 w 1483"/>
                <a:gd name="T81" fmla="*/ 87 h 1440"/>
                <a:gd name="T82" fmla="*/ 248 w 1483"/>
                <a:gd name="T83" fmla="*/ 84 h 1440"/>
                <a:gd name="T84" fmla="*/ 251 w 1483"/>
                <a:gd name="T85" fmla="*/ 62 h 1440"/>
                <a:gd name="T86" fmla="*/ 235 w 1483"/>
                <a:gd name="T87" fmla="*/ 41 h 1440"/>
                <a:gd name="T88" fmla="*/ 239 w 1483"/>
                <a:gd name="T89" fmla="*/ 23 h 1440"/>
                <a:gd name="T90" fmla="*/ 234 w 1483"/>
                <a:gd name="T91" fmla="*/ 3 h 1440"/>
                <a:gd name="T92" fmla="*/ 211 w 1483"/>
                <a:gd name="T93" fmla="*/ 2 h 1440"/>
                <a:gd name="T94" fmla="*/ 198 w 1483"/>
                <a:gd name="T95" fmla="*/ 8 h 1440"/>
                <a:gd name="T96" fmla="*/ 191 w 1483"/>
                <a:gd name="T97" fmla="*/ 27 h 1440"/>
                <a:gd name="T98" fmla="*/ 182 w 1483"/>
                <a:gd name="T99" fmla="*/ 43 h 1440"/>
                <a:gd name="T100" fmla="*/ 180 w 1483"/>
                <a:gd name="T101" fmla="*/ 34 h 1440"/>
                <a:gd name="T102" fmla="*/ 184 w 1483"/>
                <a:gd name="T103" fmla="*/ 13 h 1440"/>
                <a:gd name="T104" fmla="*/ 159 w 1483"/>
                <a:gd name="T105" fmla="*/ 34 h 1440"/>
                <a:gd name="T106" fmla="*/ 145 w 1483"/>
                <a:gd name="T107" fmla="*/ 28 h 1440"/>
                <a:gd name="T108" fmla="*/ 129 w 1483"/>
                <a:gd name="T109" fmla="*/ 26 h 1440"/>
                <a:gd name="T110" fmla="*/ 116 w 1483"/>
                <a:gd name="T111" fmla="*/ 9 h 1440"/>
                <a:gd name="T112" fmla="*/ 91 w 1483"/>
                <a:gd name="T113" fmla="*/ 11 h 1440"/>
                <a:gd name="T114" fmla="*/ 87 w 1483"/>
                <a:gd name="T115" fmla="*/ 37 h 1440"/>
                <a:gd name="T116" fmla="*/ 99 w 1483"/>
                <a:gd name="T117" fmla="*/ 282 h 1440"/>
                <a:gd name="T118" fmla="*/ 102 w 1483"/>
                <a:gd name="T119" fmla="*/ 296 h 1440"/>
                <a:gd name="T120" fmla="*/ 94 w 1483"/>
                <a:gd name="T121" fmla="*/ 288 h 14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83" h="1440">
                  <a:moveTo>
                    <a:pt x="465" y="210"/>
                  </a:moveTo>
                  <a:lnTo>
                    <a:pt x="438" y="211"/>
                  </a:lnTo>
                  <a:lnTo>
                    <a:pt x="415" y="205"/>
                  </a:lnTo>
                  <a:lnTo>
                    <a:pt x="414" y="144"/>
                  </a:lnTo>
                  <a:lnTo>
                    <a:pt x="358" y="155"/>
                  </a:lnTo>
                  <a:lnTo>
                    <a:pt x="304" y="147"/>
                  </a:lnTo>
                  <a:lnTo>
                    <a:pt x="289" y="158"/>
                  </a:lnTo>
                  <a:lnTo>
                    <a:pt x="282" y="189"/>
                  </a:lnTo>
                  <a:lnTo>
                    <a:pt x="270" y="215"/>
                  </a:lnTo>
                  <a:lnTo>
                    <a:pt x="251" y="223"/>
                  </a:lnTo>
                  <a:lnTo>
                    <a:pt x="219" y="221"/>
                  </a:lnTo>
                  <a:lnTo>
                    <a:pt x="175" y="213"/>
                  </a:lnTo>
                  <a:lnTo>
                    <a:pt x="150" y="218"/>
                  </a:lnTo>
                  <a:lnTo>
                    <a:pt x="131" y="228"/>
                  </a:lnTo>
                  <a:lnTo>
                    <a:pt x="82" y="197"/>
                  </a:lnTo>
                  <a:lnTo>
                    <a:pt x="89" y="177"/>
                  </a:lnTo>
                  <a:lnTo>
                    <a:pt x="87" y="158"/>
                  </a:lnTo>
                  <a:lnTo>
                    <a:pt x="66" y="171"/>
                  </a:lnTo>
                  <a:lnTo>
                    <a:pt x="37" y="183"/>
                  </a:lnTo>
                  <a:lnTo>
                    <a:pt x="54" y="323"/>
                  </a:lnTo>
                  <a:lnTo>
                    <a:pt x="49" y="338"/>
                  </a:lnTo>
                  <a:lnTo>
                    <a:pt x="35" y="344"/>
                  </a:lnTo>
                  <a:lnTo>
                    <a:pt x="7" y="339"/>
                  </a:lnTo>
                  <a:lnTo>
                    <a:pt x="4" y="355"/>
                  </a:lnTo>
                  <a:lnTo>
                    <a:pt x="0" y="373"/>
                  </a:lnTo>
                  <a:lnTo>
                    <a:pt x="17" y="391"/>
                  </a:lnTo>
                  <a:lnTo>
                    <a:pt x="6" y="452"/>
                  </a:lnTo>
                  <a:lnTo>
                    <a:pt x="41" y="510"/>
                  </a:lnTo>
                  <a:lnTo>
                    <a:pt x="51" y="545"/>
                  </a:lnTo>
                  <a:lnTo>
                    <a:pt x="102" y="584"/>
                  </a:lnTo>
                  <a:lnTo>
                    <a:pt x="103" y="681"/>
                  </a:lnTo>
                  <a:lnTo>
                    <a:pt x="89" y="699"/>
                  </a:lnTo>
                  <a:lnTo>
                    <a:pt x="85" y="715"/>
                  </a:lnTo>
                  <a:lnTo>
                    <a:pt x="119" y="707"/>
                  </a:lnTo>
                  <a:lnTo>
                    <a:pt x="157" y="720"/>
                  </a:lnTo>
                  <a:lnTo>
                    <a:pt x="220" y="697"/>
                  </a:lnTo>
                  <a:lnTo>
                    <a:pt x="240" y="707"/>
                  </a:lnTo>
                  <a:lnTo>
                    <a:pt x="275" y="713"/>
                  </a:lnTo>
                  <a:lnTo>
                    <a:pt x="285" y="722"/>
                  </a:lnTo>
                  <a:lnTo>
                    <a:pt x="298" y="768"/>
                  </a:lnTo>
                  <a:lnTo>
                    <a:pt x="342" y="779"/>
                  </a:lnTo>
                  <a:lnTo>
                    <a:pt x="339" y="818"/>
                  </a:lnTo>
                  <a:lnTo>
                    <a:pt x="301" y="860"/>
                  </a:lnTo>
                  <a:lnTo>
                    <a:pt x="294" y="878"/>
                  </a:lnTo>
                  <a:lnTo>
                    <a:pt x="294" y="908"/>
                  </a:lnTo>
                  <a:lnTo>
                    <a:pt x="273" y="921"/>
                  </a:lnTo>
                  <a:lnTo>
                    <a:pt x="263" y="949"/>
                  </a:lnTo>
                  <a:lnTo>
                    <a:pt x="240" y="959"/>
                  </a:lnTo>
                  <a:lnTo>
                    <a:pt x="214" y="1005"/>
                  </a:lnTo>
                  <a:lnTo>
                    <a:pt x="151" y="1017"/>
                  </a:lnTo>
                  <a:lnTo>
                    <a:pt x="129" y="1034"/>
                  </a:lnTo>
                  <a:lnTo>
                    <a:pt x="112" y="1056"/>
                  </a:lnTo>
                  <a:lnTo>
                    <a:pt x="102" y="1083"/>
                  </a:lnTo>
                  <a:lnTo>
                    <a:pt x="97" y="1115"/>
                  </a:lnTo>
                  <a:lnTo>
                    <a:pt x="101" y="1163"/>
                  </a:lnTo>
                  <a:lnTo>
                    <a:pt x="119" y="1183"/>
                  </a:lnTo>
                  <a:lnTo>
                    <a:pt x="133" y="1217"/>
                  </a:lnTo>
                  <a:lnTo>
                    <a:pt x="143" y="1256"/>
                  </a:lnTo>
                  <a:lnTo>
                    <a:pt x="172" y="1287"/>
                  </a:lnTo>
                  <a:lnTo>
                    <a:pt x="171" y="1339"/>
                  </a:lnTo>
                  <a:lnTo>
                    <a:pt x="193" y="1334"/>
                  </a:lnTo>
                  <a:lnTo>
                    <a:pt x="220" y="1343"/>
                  </a:lnTo>
                  <a:lnTo>
                    <a:pt x="257" y="1367"/>
                  </a:lnTo>
                  <a:lnTo>
                    <a:pt x="283" y="1339"/>
                  </a:lnTo>
                  <a:lnTo>
                    <a:pt x="298" y="1328"/>
                  </a:lnTo>
                  <a:lnTo>
                    <a:pt x="313" y="1331"/>
                  </a:lnTo>
                  <a:lnTo>
                    <a:pt x="331" y="1353"/>
                  </a:lnTo>
                  <a:lnTo>
                    <a:pt x="363" y="1332"/>
                  </a:lnTo>
                  <a:lnTo>
                    <a:pt x="391" y="1345"/>
                  </a:lnTo>
                  <a:lnTo>
                    <a:pt x="433" y="1356"/>
                  </a:lnTo>
                  <a:lnTo>
                    <a:pt x="439" y="1333"/>
                  </a:lnTo>
                  <a:lnTo>
                    <a:pt x="433" y="1316"/>
                  </a:lnTo>
                  <a:lnTo>
                    <a:pt x="461" y="1310"/>
                  </a:lnTo>
                  <a:lnTo>
                    <a:pt x="484" y="1319"/>
                  </a:lnTo>
                  <a:lnTo>
                    <a:pt x="497" y="1359"/>
                  </a:lnTo>
                  <a:lnTo>
                    <a:pt x="546" y="1357"/>
                  </a:lnTo>
                  <a:lnTo>
                    <a:pt x="594" y="1347"/>
                  </a:lnTo>
                  <a:lnTo>
                    <a:pt x="601" y="1339"/>
                  </a:lnTo>
                  <a:lnTo>
                    <a:pt x="612" y="1338"/>
                  </a:lnTo>
                  <a:lnTo>
                    <a:pt x="625" y="1351"/>
                  </a:lnTo>
                  <a:lnTo>
                    <a:pt x="634" y="1351"/>
                  </a:lnTo>
                  <a:lnTo>
                    <a:pt x="648" y="1339"/>
                  </a:lnTo>
                  <a:lnTo>
                    <a:pt x="657" y="1338"/>
                  </a:lnTo>
                  <a:lnTo>
                    <a:pt x="664" y="1340"/>
                  </a:lnTo>
                  <a:lnTo>
                    <a:pt x="661" y="1350"/>
                  </a:lnTo>
                  <a:lnTo>
                    <a:pt x="653" y="1353"/>
                  </a:lnTo>
                  <a:lnTo>
                    <a:pt x="648" y="1363"/>
                  </a:lnTo>
                  <a:lnTo>
                    <a:pt x="651" y="1376"/>
                  </a:lnTo>
                  <a:lnTo>
                    <a:pt x="658" y="1385"/>
                  </a:lnTo>
                  <a:lnTo>
                    <a:pt x="697" y="1375"/>
                  </a:lnTo>
                  <a:lnTo>
                    <a:pt x="717" y="1385"/>
                  </a:lnTo>
                  <a:lnTo>
                    <a:pt x="741" y="1373"/>
                  </a:lnTo>
                  <a:lnTo>
                    <a:pt x="751" y="1380"/>
                  </a:lnTo>
                  <a:lnTo>
                    <a:pt x="761" y="1411"/>
                  </a:lnTo>
                  <a:lnTo>
                    <a:pt x="781" y="1439"/>
                  </a:lnTo>
                  <a:lnTo>
                    <a:pt x="809" y="1440"/>
                  </a:lnTo>
                  <a:lnTo>
                    <a:pt x="821" y="1434"/>
                  </a:lnTo>
                  <a:lnTo>
                    <a:pt x="838" y="1400"/>
                  </a:lnTo>
                  <a:lnTo>
                    <a:pt x="869" y="1425"/>
                  </a:lnTo>
                  <a:lnTo>
                    <a:pt x="885" y="1422"/>
                  </a:lnTo>
                  <a:lnTo>
                    <a:pt x="883" y="1387"/>
                  </a:lnTo>
                  <a:lnTo>
                    <a:pt x="874" y="1358"/>
                  </a:lnTo>
                  <a:lnTo>
                    <a:pt x="856" y="1345"/>
                  </a:lnTo>
                  <a:lnTo>
                    <a:pt x="852" y="1321"/>
                  </a:lnTo>
                  <a:lnTo>
                    <a:pt x="817" y="1315"/>
                  </a:lnTo>
                  <a:lnTo>
                    <a:pt x="795" y="1302"/>
                  </a:lnTo>
                  <a:lnTo>
                    <a:pt x="779" y="1287"/>
                  </a:lnTo>
                  <a:lnTo>
                    <a:pt x="768" y="1262"/>
                  </a:lnTo>
                  <a:lnTo>
                    <a:pt x="789" y="1253"/>
                  </a:lnTo>
                  <a:lnTo>
                    <a:pt x="779" y="1237"/>
                  </a:lnTo>
                  <a:lnTo>
                    <a:pt x="789" y="1223"/>
                  </a:lnTo>
                  <a:lnTo>
                    <a:pt x="822" y="1230"/>
                  </a:lnTo>
                  <a:lnTo>
                    <a:pt x="843" y="1229"/>
                  </a:lnTo>
                  <a:lnTo>
                    <a:pt x="855" y="1211"/>
                  </a:lnTo>
                  <a:lnTo>
                    <a:pt x="835" y="1184"/>
                  </a:lnTo>
                  <a:lnTo>
                    <a:pt x="853" y="1165"/>
                  </a:lnTo>
                  <a:lnTo>
                    <a:pt x="863" y="1129"/>
                  </a:lnTo>
                  <a:lnTo>
                    <a:pt x="898" y="1125"/>
                  </a:lnTo>
                  <a:lnTo>
                    <a:pt x="930" y="1101"/>
                  </a:lnTo>
                  <a:lnTo>
                    <a:pt x="921" y="1081"/>
                  </a:lnTo>
                  <a:lnTo>
                    <a:pt x="937" y="1056"/>
                  </a:lnTo>
                  <a:lnTo>
                    <a:pt x="982" y="1057"/>
                  </a:lnTo>
                  <a:lnTo>
                    <a:pt x="990" y="1026"/>
                  </a:lnTo>
                  <a:lnTo>
                    <a:pt x="1012" y="1005"/>
                  </a:lnTo>
                  <a:lnTo>
                    <a:pt x="1037" y="1013"/>
                  </a:lnTo>
                  <a:lnTo>
                    <a:pt x="1051" y="993"/>
                  </a:lnTo>
                  <a:lnTo>
                    <a:pt x="1072" y="986"/>
                  </a:lnTo>
                  <a:lnTo>
                    <a:pt x="1099" y="986"/>
                  </a:lnTo>
                  <a:lnTo>
                    <a:pt x="1120" y="979"/>
                  </a:lnTo>
                  <a:lnTo>
                    <a:pt x="1153" y="985"/>
                  </a:lnTo>
                  <a:lnTo>
                    <a:pt x="1159" y="954"/>
                  </a:lnTo>
                  <a:lnTo>
                    <a:pt x="1134" y="918"/>
                  </a:lnTo>
                  <a:lnTo>
                    <a:pt x="1132" y="906"/>
                  </a:lnTo>
                  <a:lnTo>
                    <a:pt x="1098" y="895"/>
                  </a:lnTo>
                  <a:lnTo>
                    <a:pt x="1092" y="869"/>
                  </a:lnTo>
                  <a:lnTo>
                    <a:pt x="1109" y="824"/>
                  </a:lnTo>
                  <a:lnTo>
                    <a:pt x="1131" y="827"/>
                  </a:lnTo>
                  <a:lnTo>
                    <a:pt x="1152" y="835"/>
                  </a:lnTo>
                  <a:lnTo>
                    <a:pt x="1165" y="860"/>
                  </a:lnTo>
                  <a:lnTo>
                    <a:pt x="1195" y="863"/>
                  </a:lnTo>
                  <a:lnTo>
                    <a:pt x="1211" y="837"/>
                  </a:lnTo>
                  <a:lnTo>
                    <a:pt x="1260" y="821"/>
                  </a:lnTo>
                  <a:lnTo>
                    <a:pt x="1318" y="793"/>
                  </a:lnTo>
                  <a:lnTo>
                    <a:pt x="1360" y="807"/>
                  </a:lnTo>
                  <a:lnTo>
                    <a:pt x="1374" y="799"/>
                  </a:lnTo>
                  <a:lnTo>
                    <a:pt x="1365" y="786"/>
                  </a:lnTo>
                  <a:lnTo>
                    <a:pt x="1392" y="773"/>
                  </a:lnTo>
                  <a:lnTo>
                    <a:pt x="1399" y="758"/>
                  </a:lnTo>
                  <a:lnTo>
                    <a:pt x="1415" y="751"/>
                  </a:lnTo>
                  <a:lnTo>
                    <a:pt x="1450" y="749"/>
                  </a:lnTo>
                  <a:lnTo>
                    <a:pt x="1471" y="714"/>
                  </a:lnTo>
                  <a:lnTo>
                    <a:pt x="1461" y="685"/>
                  </a:lnTo>
                  <a:lnTo>
                    <a:pt x="1483" y="645"/>
                  </a:lnTo>
                  <a:lnTo>
                    <a:pt x="1471" y="621"/>
                  </a:lnTo>
                  <a:lnTo>
                    <a:pt x="1433" y="593"/>
                  </a:lnTo>
                  <a:lnTo>
                    <a:pt x="1426" y="564"/>
                  </a:lnTo>
                  <a:lnTo>
                    <a:pt x="1397" y="554"/>
                  </a:lnTo>
                  <a:lnTo>
                    <a:pt x="1398" y="488"/>
                  </a:lnTo>
                  <a:lnTo>
                    <a:pt x="1365" y="487"/>
                  </a:lnTo>
                  <a:lnTo>
                    <a:pt x="1354" y="471"/>
                  </a:lnTo>
                  <a:lnTo>
                    <a:pt x="1330" y="463"/>
                  </a:lnTo>
                  <a:lnTo>
                    <a:pt x="1323" y="456"/>
                  </a:lnTo>
                  <a:lnTo>
                    <a:pt x="1312" y="413"/>
                  </a:lnTo>
                  <a:lnTo>
                    <a:pt x="1314" y="391"/>
                  </a:lnTo>
                  <a:lnTo>
                    <a:pt x="1320" y="386"/>
                  </a:lnTo>
                  <a:lnTo>
                    <a:pt x="1349" y="381"/>
                  </a:lnTo>
                  <a:lnTo>
                    <a:pt x="1353" y="375"/>
                  </a:lnTo>
                  <a:lnTo>
                    <a:pt x="1363" y="373"/>
                  </a:lnTo>
                  <a:lnTo>
                    <a:pt x="1379" y="357"/>
                  </a:lnTo>
                  <a:lnTo>
                    <a:pt x="1403" y="317"/>
                  </a:lnTo>
                  <a:lnTo>
                    <a:pt x="1399" y="293"/>
                  </a:lnTo>
                  <a:lnTo>
                    <a:pt x="1385" y="273"/>
                  </a:lnTo>
                  <a:lnTo>
                    <a:pt x="1349" y="239"/>
                  </a:lnTo>
                  <a:lnTo>
                    <a:pt x="1329" y="234"/>
                  </a:lnTo>
                  <a:lnTo>
                    <a:pt x="1330" y="186"/>
                  </a:lnTo>
                  <a:lnTo>
                    <a:pt x="1290" y="181"/>
                  </a:lnTo>
                  <a:lnTo>
                    <a:pt x="1294" y="153"/>
                  </a:lnTo>
                  <a:lnTo>
                    <a:pt x="1290" y="128"/>
                  </a:lnTo>
                  <a:lnTo>
                    <a:pt x="1308" y="116"/>
                  </a:lnTo>
                  <a:lnTo>
                    <a:pt x="1315" y="102"/>
                  </a:lnTo>
                  <a:lnTo>
                    <a:pt x="1309" y="81"/>
                  </a:lnTo>
                  <a:lnTo>
                    <a:pt x="1294" y="66"/>
                  </a:lnTo>
                  <a:lnTo>
                    <a:pt x="1277" y="63"/>
                  </a:lnTo>
                  <a:lnTo>
                    <a:pt x="1289" y="15"/>
                  </a:lnTo>
                  <a:lnTo>
                    <a:pt x="1252" y="2"/>
                  </a:lnTo>
                  <a:lnTo>
                    <a:pt x="1225" y="5"/>
                  </a:lnTo>
                  <a:lnTo>
                    <a:pt x="1210" y="0"/>
                  </a:lnTo>
                  <a:lnTo>
                    <a:pt x="1164" y="6"/>
                  </a:lnTo>
                  <a:lnTo>
                    <a:pt x="1143" y="31"/>
                  </a:lnTo>
                  <a:lnTo>
                    <a:pt x="1129" y="35"/>
                  </a:lnTo>
                  <a:lnTo>
                    <a:pt x="1117" y="48"/>
                  </a:lnTo>
                  <a:lnTo>
                    <a:pt x="1091" y="36"/>
                  </a:lnTo>
                  <a:lnTo>
                    <a:pt x="1059" y="67"/>
                  </a:lnTo>
                  <a:lnTo>
                    <a:pt x="1041" y="102"/>
                  </a:lnTo>
                  <a:lnTo>
                    <a:pt x="1063" y="98"/>
                  </a:lnTo>
                  <a:lnTo>
                    <a:pt x="1051" y="122"/>
                  </a:lnTo>
                  <a:lnTo>
                    <a:pt x="1071" y="127"/>
                  </a:lnTo>
                  <a:lnTo>
                    <a:pt x="1038" y="186"/>
                  </a:lnTo>
                  <a:lnTo>
                    <a:pt x="1018" y="191"/>
                  </a:lnTo>
                  <a:lnTo>
                    <a:pt x="1000" y="191"/>
                  </a:lnTo>
                  <a:lnTo>
                    <a:pt x="976" y="203"/>
                  </a:lnTo>
                  <a:lnTo>
                    <a:pt x="943" y="199"/>
                  </a:lnTo>
                  <a:lnTo>
                    <a:pt x="946" y="164"/>
                  </a:lnTo>
                  <a:lnTo>
                    <a:pt x="990" y="155"/>
                  </a:lnTo>
                  <a:lnTo>
                    <a:pt x="1000" y="144"/>
                  </a:lnTo>
                  <a:lnTo>
                    <a:pt x="996" y="123"/>
                  </a:lnTo>
                  <a:lnTo>
                    <a:pt x="1025" y="67"/>
                  </a:lnTo>
                  <a:lnTo>
                    <a:pt x="1013" y="59"/>
                  </a:lnTo>
                  <a:lnTo>
                    <a:pt x="961" y="39"/>
                  </a:lnTo>
                  <a:lnTo>
                    <a:pt x="912" y="123"/>
                  </a:lnTo>
                  <a:lnTo>
                    <a:pt x="893" y="139"/>
                  </a:lnTo>
                  <a:lnTo>
                    <a:pt x="873" y="149"/>
                  </a:lnTo>
                  <a:lnTo>
                    <a:pt x="849" y="149"/>
                  </a:lnTo>
                  <a:lnTo>
                    <a:pt x="845" y="117"/>
                  </a:lnTo>
                  <a:lnTo>
                    <a:pt x="808" y="103"/>
                  </a:lnTo>
                  <a:lnTo>
                    <a:pt x="798" y="125"/>
                  </a:lnTo>
                  <a:lnTo>
                    <a:pt x="756" y="155"/>
                  </a:lnTo>
                  <a:lnTo>
                    <a:pt x="741" y="152"/>
                  </a:lnTo>
                  <a:lnTo>
                    <a:pt x="733" y="117"/>
                  </a:lnTo>
                  <a:lnTo>
                    <a:pt x="705" y="115"/>
                  </a:lnTo>
                  <a:lnTo>
                    <a:pt x="694" y="75"/>
                  </a:lnTo>
                  <a:lnTo>
                    <a:pt x="671" y="69"/>
                  </a:lnTo>
                  <a:lnTo>
                    <a:pt x="665" y="47"/>
                  </a:lnTo>
                  <a:lnTo>
                    <a:pt x="637" y="38"/>
                  </a:lnTo>
                  <a:lnTo>
                    <a:pt x="611" y="9"/>
                  </a:lnTo>
                  <a:lnTo>
                    <a:pt x="564" y="24"/>
                  </a:lnTo>
                  <a:lnTo>
                    <a:pt x="517" y="8"/>
                  </a:lnTo>
                  <a:lnTo>
                    <a:pt x="501" y="50"/>
                  </a:lnTo>
                  <a:lnTo>
                    <a:pt x="502" y="79"/>
                  </a:lnTo>
                  <a:lnTo>
                    <a:pt x="485" y="107"/>
                  </a:lnTo>
                  <a:lnTo>
                    <a:pt x="475" y="137"/>
                  </a:lnTo>
                  <a:lnTo>
                    <a:pt x="477" y="170"/>
                  </a:lnTo>
                  <a:lnTo>
                    <a:pt x="465" y="210"/>
                  </a:lnTo>
                  <a:lnTo>
                    <a:pt x="517" y="1286"/>
                  </a:lnTo>
                  <a:lnTo>
                    <a:pt x="522" y="1271"/>
                  </a:lnTo>
                  <a:lnTo>
                    <a:pt x="544" y="1256"/>
                  </a:lnTo>
                  <a:lnTo>
                    <a:pt x="582" y="1269"/>
                  </a:lnTo>
                  <a:lnTo>
                    <a:pt x="585" y="1298"/>
                  </a:lnTo>
                  <a:lnTo>
                    <a:pt x="577" y="1311"/>
                  </a:lnTo>
                  <a:lnTo>
                    <a:pt x="561" y="1325"/>
                  </a:lnTo>
                  <a:lnTo>
                    <a:pt x="540" y="1325"/>
                  </a:lnTo>
                  <a:lnTo>
                    <a:pt x="531" y="1320"/>
                  </a:lnTo>
                  <a:lnTo>
                    <a:pt x="523" y="1310"/>
                  </a:lnTo>
                  <a:lnTo>
                    <a:pt x="517" y="1286"/>
                  </a:lnTo>
                  <a:lnTo>
                    <a:pt x="465" y="21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Freeform 420"/>
            <p:cNvSpPr>
              <a:spLocks/>
            </p:cNvSpPr>
            <p:nvPr/>
          </p:nvSpPr>
          <p:spPr bwMode="auto">
            <a:xfrm>
              <a:off x="2894" y="3435"/>
              <a:ext cx="1116" cy="1122"/>
            </a:xfrm>
            <a:custGeom>
              <a:avLst/>
              <a:gdLst>
                <a:gd name="T0" fmla="*/ 75 w 1483"/>
                <a:gd name="T1" fmla="*/ 32 h 1440"/>
                <a:gd name="T2" fmla="*/ 51 w 1483"/>
                <a:gd name="T3" fmla="*/ 43 h 1440"/>
                <a:gd name="T4" fmla="*/ 32 w 1483"/>
                <a:gd name="T5" fmla="*/ 48 h 1440"/>
                <a:gd name="T6" fmla="*/ 17 w 1483"/>
                <a:gd name="T7" fmla="*/ 40 h 1440"/>
                <a:gd name="T8" fmla="*/ 10 w 1483"/>
                <a:gd name="T9" fmla="*/ 72 h 1440"/>
                <a:gd name="T10" fmla="*/ 2 w 1483"/>
                <a:gd name="T11" fmla="*/ 79 h 1440"/>
                <a:gd name="T12" fmla="*/ 8 w 1483"/>
                <a:gd name="T13" fmla="*/ 114 h 1440"/>
                <a:gd name="T14" fmla="*/ 17 w 1483"/>
                <a:gd name="T15" fmla="*/ 157 h 1440"/>
                <a:gd name="T16" fmla="*/ 40 w 1483"/>
                <a:gd name="T17" fmla="*/ 156 h 1440"/>
                <a:gd name="T18" fmla="*/ 54 w 1483"/>
                <a:gd name="T19" fmla="*/ 172 h 1440"/>
                <a:gd name="T20" fmla="*/ 53 w 1483"/>
                <a:gd name="T21" fmla="*/ 196 h 1440"/>
                <a:gd name="T22" fmla="*/ 44 w 1483"/>
                <a:gd name="T23" fmla="*/ 214 h 1440"/>
                <a:gd name="T24" fmla="*/ 20 w 1483"/>
                <a:gd name="T25" fmla="*/ 236 h 1440"/>
                <a:gd name="T26" fmla="*/ 22 w 1483"/>
                <a:gd name="T27" fmla="*/ 265 h 1440"/>
                <a:gd name="T28" fmla="*/ 31 w 1483"/>
                <a:gd name="T29" fmla="*/ 299 h 1440"/>
                <a:gd name="T30" fmla="*/ 51 w 1483"/>
                <a:gd name="T31" fmla="*/ 299 h 1440"/>
                <a:gd name="T32" fmla="*/ 65 w 1483"/>
                <a:gd name="T33" fmla="*/ 298 h 1440"/>
                <a:gd name="T34" fmla="*/ 78 w 1483"/>
                <a:gd name="T35" fmla="*/ 295 h 1440"/>
                <a:gd name="T36" fmla="*/ 99 w 1483"/>
                <a:gd name="T37" fmla="*/ 304 h 1440"/>
                <a:gd name="T38" fmla="*/ 114 w 1483"/>
                <a:gd name="T39" fmla="*/ 302 h 1440"/>
                <a:gd name="T40" fmla="*/ 120 w 1483"/>
                <a:gd name="T41" fmla="*/ 299 h 1440"/>
                <a:gd name="T42" fmla="*/ 118 w 1483"/>
                <a:gd name="T43" fmla="*/ 308 h 1440"/>
                <a:gd name="T44" fmla="*/ 135 w 1483"/>
                <a:gd name="T45" fmla="*/ 307 h 1440"/>
                <a:gd name="T46" fmla="*/ 147 w 1483"/>
                <a:gd name="T47" fmla="*/ 323 h 1440"/>
                <a:gd name="T48" fmla="*/ 161 w 1483"/>
                <a:gd name="T49" fmla="*/ 318 h 1440"/>
                <a:gd name="T50" fmla="*/ 154 w 1483"/>
                <a:gd name="T51" fmla="*/ 295 h 1440"/>
                <a:gd name="T52" fmla="*/ 139 w 1483"/>
                <a:gd name="T53" fmla="*/ 282 h 1440"/>
                <a:gd name="T54" fmla="*/ 150 w 1483"/>
                <a:gd name="T55" fmla="*/ 275 h 1440"/>
                <a:gd name="T56" fmla="*/ 154 w 1483"/>
                <a:gd name="T57" fmla="*/ 260 h 1440"/>
                <a:gd name="T58" fmla="*/ 168 w 1483"/>
                <a:gd name="T59" fmla="*/ 242 h 1440"/>
                <a:gd name="T60" fmla="*/ 184 w 1483"/>
                <a:gd name="T61" fmla="*/ 224 h 1440"/>
                <a:gd name="T62" fmla="*/ 199 w 1483"/>
                <a:gd name="T63" fmla="*/ 221 h 1440"/>
                <a:gd name="T64" fmla="*/ 205 w 1483"/>
                <a:gd name="T65" fmla="*/ 205 h 1440"/>
                <a:gd name="T66" fmla="*/ 202 w 1483"/>
                <a:gd name="T67" fmla="*/ 185 h 1440"/>
                <a:gd name="T68" fmla="*/ 217 w 1483"/>
                <a:gd name="T69" fmla="*/ 193 h 1440"/>
                <a:gd name="T70" fmla="*/ 247 w 1483"/>
                <a:gd name="T71" fmla="*/ 181 h 1440"/>
                <a:gd name="T72" fmla="*/ 254 w 1483"/>
                <a:gd name="T73" fmla="*/ 169 h 1440"/>
                <a:gd name="T74" fmla="*/ 265 w 1483"/>
                <a:gd name="T75" fmla="*/ 153 h 1440"/>
                <a:gd name="T76" fmla="*/ 259 w 1483"/>
                <a:gd name="T77" fmla="*/ 125 h 1440"/>
                <a:gd name="T78" fmla="*/ 246 w 1483"/>
                <a:gd name="T79" fmla="*/ 106 h 1440"/>
                <a:gd name="T80" fmla="*/ 239 w 1483"/>
                <a:gd name="T81" fmla="*/ 87 h 1440"/>
                <a:gd name="T82" fmla="*/ 248 w 1483"/>
                <a:gd name="T83" fmla="*/ 84 h 1440"/>
                <a:gd name="T84" fmla="*/ 251 w 1483"/>
                <a:gd name="T85" fmla="*/ 62 h 1440"/>
                <a:gd name="T86" fmla="*/ 235 w 1483"/>
                <a:gd name="T87" fmla="*/ 41 h 1440"/>
                <a:gd name="T88" fmla="*/ 239 w 1483"/>
                <a:gd name="T89" fmla="*/ 23 h 1440"/>
                <a:gd name="T90" fmla="*/ 234 w 1483"/>
                <a:gd name="T91" fmla="*/ 3 h 1440"/>
                <a:gd name="T92" fmla="*/ 211 w 1483"/>
                <a:gd name="T93" fmla="*/ 2 h 1440"/>
                <a:gd name="T94" fmla="*/ 198 w 1483"/>
                <a:gd name="T95" fmla="*/ 8 h 1440"/>
                <a:gd name="T96" fmla="*/ 191 w 1483"/>
                <a:gd name="T97" fmla="*/ 27 h 1440"/>
                <a:gd name="T98" fmla="*/ 182 w 1483"/>
                <a:gd name="T99" fmla="*/ 43 h 1440"/>
                <a:gd name="T100" fmla="*/ 180 w 1483"/>
                <a:gd name="T101" fmla="*/ 34 h 1440"/>
                <a:gd name="T102" fmla="*/ 184 w 1483"/>
                <a:gd name="T103" fmla="*/ 13 h 1440"/>
                <a:gd name="T104" fmla="*/ 159 w 1483"/>
                <a:gd name="T105" fmla="*/ 34 h 1440"/>
                <a:gd name="T106" fmla="*/ 145 w 1483"/>
                <a:gd name="T107" fmla="*/ 28 h 1440"/>
                <a:gd name="T108" fmla="*/ 129 w 1483"/>
                <a:gd name="T109" fmla="*/ 26 h 1440"/>
                <a:gd name="T110" fmla="*/ 116 w 1483"/>
                <a:gd name="T111" fmla="*/ 9 h 1440"/>
                <a:gd name="T112" fmla="*/ 91 w 1483"/>
                <a:gd name="T113" fmla="*/ 11 h 1440"/>
                <a:gd name="T114" fmla="*/ 87 w 1483"/>
                <a:gd name="T115" fmla="*/ 37 h 14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3" h="1440">
                  <a:moveTo>
                    <a:pt x="465" y="210"/>
                  </a:moveTo>
                  <a:lnTo>
                    <a:pt x="438" y="211"/>
                  </a:lnTo>
                  <a:lnTo>
                    <a:pt x="415" y="205"/>
                  </a:lnTo>
                  <a:lnTo>
                    <a:pt x="414" y="144"/>
                  </a:lnTo>
                  <a:lnTo>
                    <a:pt x="358" y="155"/>
                  </a:lnTo>
                  <a:lnTo>
                    <a:pt x="304" y="147"/>
                  </a:lnTo>
                  <a:lnTo>
                    <a:pt x="289" y="158"/>
                  </a:lnTo>
                  <a:lnTo>
                    <a:pt x="282" y="189"/>
                  </a:lnTo>
                  <a:lnTo>
                    <a:pt x="270" y="215"/>
                  </a:lnTo>
                  <a:lnTo>
                    <a:pt x="251" y="223"/>
                  </a:lnTo>
                  <a:lnTo>
                    <a:pt x="219" y="221"/>
                  </a:lnTo>
                  <a:lnTo>
                    <a:pt x="175" y="213"/>
                  </a:lnTo>
                  <a:lnTo>
                    <a:pt x="150" y="218"/>
                  </a:lnTo>
                  <a:lnTo>
                    <a:pt x="131" y="228"/>
                  </a:lnTo>
                  <a:lnTo>
                    <a:pt x="82" y="197"/>
                  </a:lnTo>
                  <a:lnTo>
                    <a:pt x="89" y="177"/>
                  </a:lnTo>
                  <a:lnTo>
                    <a:pt x="87" y="158"/>
                  </a:lnTo>
                  <a:lnTo>
                    <a:pt x="66" y="171"/>
                  </a:lnTo>
                  <a:lnTo>
                    <a:pt x="37" y="183"/>
                  </a:lnTo>
                  <a:lnTo>
                    <a:pt x="54" y="323"/>
                  </a:lnTo>
                  <a:lnTo>
                    <a:pt x="49" y="338"/>
                  </a:lnTo>
                  <a:lnTo>
                    <a:pt x="35" y="344"/>
                  </a:lnTo>
                  <a:lnTo>
                    <a:pt x="7" y="339"/>
                  </a:lnTo>
                  <a:lnTo>
                    <a:pt x="4" y="355"/>
                  </a:lnTo>
                  <a:lnTo>
                    <a:pt x="0" y="373"/>
                  </a:lnTo>
                  <a:lnTo>
                    <a:pt x="17" y="391"/>
                  </a:lnTo>
                  <a:lnTo>
                    <a:pt x="6" y="452"/>
                  </a:lnTo>
                  <a:lnTo>
                    <a:pt x="41" y="510"/>
                  </a:lnTo>
                  <a:lnTo>
                    <a:pt x="51" y="545"/>
                  </a:lnTo>
                  <a:lnTo>
                    <a:pt x="102" y="584"/>
                  </a:lnTo>
                  <a:lnTo>
                    <a:pt x="103" y="681"/>
                  </a:lnTo>
                  <a:lnTo>
                    <a:pt x="89" y="699"/>
                  </a:lnTo>
                  <a:lnTo>
                    <a:pt x="85" y="715"/>
                  </a:lnTo>
                  <a:lnTo>
                    <a:pt x="119" y="707"/>
                  </a:lnTo>
                  <a:lnTo>
                    <a:pt x="157" y="720"/>
                  </a:lnTo>
                  <a:lnTo>
                    <a:pt x="220" y="697"/>
                  </a:lnTo>
                  <a:lnTo>
                    <a:pt x="240" y="707"/>
                  </a:lnTo>
                  <a:lnTo>
                    <a:pt x="275" y="713"/>
                  </a:lnTo>
                  <a:lnTo>
                    <a:pt x="285" y="722"/>
                  </a:lnTo>
                  <a:lnTo>
                    <a:pt x="298" y="768"/>
                  </a:lnTo>
                  <a:lnTo>
                    <a:pt x="342" y="779"/>
                  </a:lnTo>
                  <a:lnTo>
                    <a:pt x="339" y="818"/>
                  </a:lnTo>
                  <a:lnTo>
                    <a:pt x="301" y="860"/>
                  </a:lnTo>
                  <a:lnTo>
                    <a:pt x="294" y="878"/>
                  </a:lnTo>
                  <a:lnTo>
                    <a:pt x="294" y="908"/>
                  </a:lnTo>
                  <a:lnTo>
                    <a:pt x="273" y="921"/>
                  </a:lnTo>
                  <a:lnTo>
                    <a:pt x="263" y="949"/>
                  </a:lnTo>
                  <a:lnTo>
                    <a:pt x="240" y="959"/>
                  </a:lnTo>
                  <a:lnTo>
                    <a:pt x="214" y="1005"/>
                  </a:lnTo>
                  <a:lnTo>
                    <a:pt x="151" y="1017"/>
                  </a:lnTo>
                  <a:lnTo>
                    <a:pt x="129" y="1034"/>
                  </a:lnTo>
                  <a:lnTo>
                    <a:pt x="112" y="1056"/>
                  </a:lnTo>
                  <a:lnTo>
                    <a:pt x="102" y="1083"/>
                  </a:lnTo>
                  <a:lnTo>
                    <a:pt x="97" y="1115"/>
                  </a:lnTo>
                  <a:lnTo>
                    <a:pt x="101" y="1163"/>
                  </a:lnTo>
                  <a:lnTo>
                    <a:pt x="119" y="1183"/>
                  </a:lnTo>
                  <a:lnTo>
                    <a:pt x="133" y="1217"/>
                  </a:lnTo>
                  <a:lnTo>
                    <a:pt x="143" y="1256"/>
                  </a:lnTo>
                  <a:lnTo>
                    <a:pt x="172" y="1287"/>
                  </a:lnTo>
                  <a:lnTo>
                    <a:pt x="171" y="1339"/>
                  </a:lnTo>
                  <a:lnTo>
                    <a:pt x="193" y="1334"/>
                  </a:lnTo>
                  <a:lnTo>
                    <a:pt x="220" y="1343"/>
                  </a:lnTo>
                  <a:lnTo>
                    <a:pt x="257" y="1367"/>
                  </a:lnTo>
                  <a:lnTo>
                    <a:pt x="283" y="1339"/>
                  </a:lnTo>
                  <a:lnTo>
                    <a:pt x="298" y="1328"/>
                  </a:lnTo>
                  <a:lnTo>
                    <a:pt x="313" y="1331"/>
                  </a:lnTo>
                  <a:lnTo>
                    <a:pt x="331" y="1353"/>
                  </a:lnTo>
                  <a:lnTo>
                    <a:pt x="363" y="1332"/>
                  </a:lnTo>
                  <a:lnTo>
                    <a:pt x="391" y="1345"/>
                  </a:lnTo>
                  <a:lnTo>
                    <a:pt x="433" y="1356"/>
                  </a:lnTo>
                  <a:lnTo>
                    <a:pt x="439" y="1333"/>
                  </a:lnTo>
                  <a:lnTo>
                    <a:pt x="433" y="1316"/>
                  </a:lnTo>
                  <a:lnTo>
                    <a:pt x="461" y="1310"/>
                  </a:lnTo>
                  <a:lnTo>
                    <a:pt x="484" y="1319"/>
                  </a:lnTo>
                  <a:lnTo>
                    <a:pt x="497" y="1359"/>
                  </a:lnTo>
                  <a:lnTo>
                    <a:pt x="546" y="1357"/>
                  </a:lnTo>
                  <a:lnTo>
                    <a:pt x="594" y="1347"/>
                  </a:lnTo>
                  <a:lnTo>
                    <a:pt x="601" y="1339"/>
                  </a:lnTo>
                  <a:lnTo>
                    <a:pt x="612" y="1338"/>
                  </a:lnTo>
                  <a:lnTo>
                    <a:pt x="625" y="1351"/>
                  </a:lnTo>
                  <a:lnTo>
                    <a:pt x="634" y="1351"/>
                  </a:lnTo>
                  <a:lnTo>
                    <a:pt x="648" y="1339"/>
                  </a:lnTo>
                  <a:lnTo>
                    <a:pt x="657" y="1338"/>
                  </a:lnTo>
                  <a:lnTo>
                    <a:pt x="664" y="1340"/>
                  </a:lnTo>
                  <a:lnTo>
                    <a:pt x="661" y="1350"/>
                  </a:lnTo>
                  <a:lnTo>
                    <a:pt x="653" y="1353"/>
                  </a:lnTo>
                  <a:lnTo>
                    <a:pt x="648" y="1363"/>
                  </a:lnTo>
                  <a:lnTo>
                    <a:pt x="651" y="1376"/>
                  </a:lnTo>
                  <a:lnTo>
                    <a:pt x="658" y="1385"/>
                  </a:lnTo>
                  <a:lnTo>
                    <a:pt x="697" y="1375"/>
                  </a:lnTo>
                  <a:lnTo>
                    <a:pt x="717" y="1385"/>
                  </a:lnTo>
                  <a:lnTo>
                    <a:pt x="741" y="1373"/>
                  </a:lnTo>
                  <a:lnTo>
                    <a:pt x="751" y="1380"/>
                  </a:lnTo>
                  <a:lnTo>
                    <a:pt x="761" y="1411"/>
                  </a:lnTo>
                  <a:lnTo>
                    <a:pt x="781" y="1439"/>
                  </a:lnTo>
                  <a:lnTo>
                    <a:pt x="809" y="1440"/>
                  </a:lnTo>
                  <a:lnTo>
                    <a:pt x="821" y="1434"/>
                  </a:lnTo>
                  <a:lnTo>
                    <a:pt x="838" y="1400"/>
                  </a:lnTo>
                  <a:lnTo>
                    <a:pt x="869" y="1425"/>
                  </a:lnTo>
                  <a:lnTo>
                    <a:pt x="885" y="1422"/>
                  </a:lnTo>
                  <a:lnTo>
                    <a:pt x="883" y="1387"/>
                  </a:lnTo>
                  <a:lnTo>
                    <a:pt x="874" y="1358"/>
                  </a:lnTo>
                  <a:lnTo>
                    <a:pt x="856" y="1345"/>
                  </a:lnTo>
                  <a:lnTo>
                    <a:pt x="852" y="1321"/>
                  </a:lnTo>
                  <a:lnTo>
                    <a:pt x="817" y="1315"/>
                  </a:lnTo>
                  <a:lnTo>
                    <a:pt x="795" y="1302"/>
                  </a:lnTo>
                  <a:lnTo>
                    <a:pt x="779" y="1287"/>
                  </a:lnTo>
                  <a:lnTo>
                    <a:pt x="768" y="1262"/>
                  </a:lnTo>
                  <a:lnTo>
                    <a:pt x="789" y="1253"/>
                  </a:lnTo>
                  <a:lnTo>
                    <a:pt x="779" y="1237"/>
                  </a:lnTo>
                  <a:lnTo>
                    <a:pt x="789" y="1223"/>
                  </a:lnTo>
                  <a:lnTo>
                    <a:pt x="822" y="1230"/>
                  </a:lnTo>
                  <a:lnTo>
                    <a:pt x="843" y="1229"/>
                  </a:lnTo>
                  <a:lnTo>
                    <a:pt x="855" y="1211"/>
                  </a:lnTo>
                  <a:lnTo>
                    <a:pt x="835" y="1184"/>
                  </a:lnTo>
                  <a:lnTo>
                    <a:pt x="853" y="1165"/>
                  </a:lnTo>
                  <a:lnTo>
                    <a:pt x="863" y="1129"/>
                  </a:lnTo>
                  <a:lnTo>
                    <a:pt x="898" y="1125"/>
                  </a:lnTo>
                  <a:lnTo>
                    <a:pt x="930" y="1101"/>
                  </a:lnTo>
                  <a:lnTo>
                    <a:pt x="921" y="1081"/>
                  </a:lnTo>
                  <a:lnTo>
                    <a:pt x="937" y="1056"/>
                  </a:lnTo>
                  <a:lnTo>
                    <a:pt x="982" y="1057"/>
                  </a:lnTo>
                  <a:lnTo>
                    <a:pt x="990" y="1026"/>
                  </a:lnTo>
                  <a:lnTo>
                    <a:pt x="1012" y="1005"/>
                  </a:lnTo>
                  <a:lnTo>
                    <a:pt x="1037" y="1013"/>
                  </a:lnTo>
                  <a:lnTo>
                    <a:pt x="1051" y="993"/>
                  </a:lnTo>
                  <a:lnTo>
                    <a:pt x="1072" y="986"/>
                  </a:lnTo>
                  <a:lnTo>
                    <a:pt x="1099" y="986"/>
                  </a:lnTo>
                  <a:lnTo>
                    <a:pt x="1120" y="979"/>
                  </a:lnTo>
                  <a:lnTo>
                    <a:pt x="1153" y="985"/>
                  </a:lnTo>
                  <a:lnTo>
                    <a:pt x="1159" y="954"/>
                  </a:lnTo>
                  <a:lnTo>
                    <a:pt x="1134" y="918"/>
                  </a:lnTo>
                  <a:lnTo>
                    <a:pt x="1132" y="906"/>
                  </a:lnTo>
                  <a:lnTo>
                    <a:pt x="1098" y="895"/>
                  </a:lnTo>
                  <a:lnTo>
                    <a:pt x="1092" y="869"/>
                  </a:lnTo>
                  <a:lnTo>
                    <a:pt x="1109" y="824"/>
                  </a:lnTo>
                  <a:lnTo>
                    <a:pt x="1131" y="827"/>
                  </a:lnTo>
                  <a:lnTo>
                    <a:pt x="1152" y="835"/>
                  </a:lnTo>
                  <a:lnTo>
                    <a:pt x="1165" y="860"/>
                  </a:lnTo>
                  <a:lnTo>
                    <a:pt x="1195" y="863"/>
                  </a:lnTo>
                  <a:lnTo>
                    <a:pt x="1211" y="837"/>
                  </a:lnTo>
                  <a:lnTo>
                    <a:pt x="1260" y="821"/>
                  </a:lnTo>
                  <a:lnTo>
                    <a:pt x="1318" y="793"/>
                  </a:lnTo>
                  <a:lnTo>
                    <a:pt x="1360" y="807"/>
                  </a:lnTo>
                  <a:lnTo>
                    <a:pt x="1374" y="799"/>
                  </a:lnTo>
                  <a:lnTo>
                    <a:pt x="1365" y="786"/>
                  </a:lnTo>
                  <a:lnTo>
                    <a:pt x="1392" y="773"/>
                  </a:lnTo>
                  <a:lnTo>
                    <a:pt x="1399" y="758"/>
                  </a:lnTo>
                  <a:lnTo>
                    <a:pt x="1415" y="751"/>
                  </a:lnTo>
                  <a:lnTo>
                    <a:pt x="1450" y="749"/>
                  </a:lnTo>
                  <a:lnTo>
                    <a:pt x="1471" y="714"/>
                  </a:lnTo>
                  <a:lnTo>
                    <a:pt x="1461" y="685"/>
                  </a:lnTo>
                  <a:lnTo>
                    <a:pt x="1483" y="645"/>
                  </a:lnTo>
                  <a:lnTo>
                    <a:pt x="1471" y="621"/>
                  </a:lnTo>
                  <a:lnTo>
                    <a:pt x="1433" y="593"/>
                  </a:lnTo>
                  <a:lnTo>
                    <a:pt x="1426" y="564"/>
                  </a:lnTo>
                  <a:lnTo>
                    <a:pt x="1397" y="554"/>
                  </a:lnTo>
                  <a:lnTo>
                    <a:pt x="1398" y="488"/>
                  </a:lnTo>
                  <a:lnTo>
                    <a:pt x="1365" y="487"/>
                  </a:lnTo>
                  <a:lnTo>
                    <a:pt x="1354" y="471"/>
                  </a:lnTo>
                  <a:lnTo>
                    <a:pt x="1330" y="463"/>
                  </a:lnTo>
                  <a:lnTo>
                    <a:pt x="1323" y="456"/>
                  </a:lnTo>
                  <a:lnTo>
                    <a:pt x="1312" y="413"/>
                  </a:lnTo>
                  <a:lnTo>
                    <a:pt x="1314" y="391"/>
                  </a:lnTo>
                  <a:lnTo>
                    <a:pt x="1320" y="386"/>
                  </a:lnTo>
                  <a:lnTo>
                    <a:pt x="1349" y="381"/>
                  </a:lnTo>
                  <a:lnTo>
                    <a:pt x="1353" y="375"/>
                  </a:lnTo>
                  <a:lnTo>
                    <a:pt x="1363" y="373"/>
                  </a:lnTo>
                  <a:lnTo>
                    <a:pt x="1379" y="357"/>
                  </a:lnTo>
                  <a:lnTo>
                    <a:pt x="1403" y="317"/>
                  </a:lnTo>
                  <a:lnTo>
                    <a:pt x="1399" y="293"/>
                  </a:lnTo>
                  <a:lnTo>
                    <a:pt x="1385" y="273"/>
                  </a:lnTo>
                  <a:lnTo>
                    <a:pt x="1349" y="239"/>
                  </a:lnTo>
                  <a:lnTo>
                    <a:pt x="1329" y="234"/>
                  </a:lnTo>
                  <a:lnTo>
                    <a:pt x="1330" y="186"/>
                  </a:lnTo>
                  <a:lnTo>
                    <a:pt x="1290" y="181"/>
                  </a:lnTo>
                  <a:lnTo>
                    <a:pt x="1294" y="153"/>
                  </a:lnTo>
                  <a:lnTo>
                    <a:pt x="1290" y="128"/>
                  </a:lnTo>
                  <a:lnTo>
                    <a:pt x="1308" y="116"/>
                  </a:lnTo>
                  <a:lnTo>
                    <a:pt x="1315" y="102"/>
                  </a:lnTo>
                  <a:lnTo>
                    <a:pt x="1309" y="81"/>
                  </a:lnTo>
                  <a:lnTo>
                    <a:pt x="1294" y="66"/>
                  </a:lnTo>
                  <a:lnTo>
                    <a:pt x="1277" y="63"/>
                  </a:lnTo>
                  <a:lnTo>
                    <a:pt x="1289" y="15"/>
                  </a:lnTo>
                  <a:lnTo>
                    <a:pt x="1252" y="2"/>
                  </a:lnTo>
                  <a:lnTo>
                    <a:pt x="1225" y="5"/>
                  </a:lnTo>
                  <a:lnTo>
                    <a:pt x="1210" y="0"/>
                  </a:lnTo>
                  <a:lnTo>
                    <a:pt x="1164" y="6"/>
                  </a:lnTo>
                  <a:lnTo>
                    <a:pt x="1143" y="31"/>
                  </a:lnTo>
                  <a:lnTo>
                    <a:pt x="1129" y="35"/>
                  </a:lnTo>
                  <a:lnTo>
                    <a:pt x="1117" y="48"/>
                  </a:lnTo>
                  <a:lnTo>
                    <a:pt x="1091" y="36"/>
                  </a:lnTo>
                  <a:lnTo>
                    <a:pt x="1059" y="67"/>
                  </a:lnTo>
                  <a:lnTo>
                    <a:pt x="1041" y="102"/>
                  </a:lnTo>
                  <a:lnTo>
                    <a:pt x="1063" y="98"/>
                  </a:lnTo>
                  <a:lnTo>
                    <a:pt x="1051" y="122"/>
                  </a:lnTo>
                  <a:lnTo>
                    <a:pt x="1071" y="127"/>
                  </a:lnTo>
                  <a:lnTo>
                    <a:pt x="1038" y="186"/>
                  </a:lnTo>
                  <a:lnTo>
                    <a:pt x="1018" y="191"/>
                  </a:lnTo>
                  <a:lnTo>
                    <a:pt x="1000" y="191"/>
                  </a:lnTo>
                  <a:lnTo>
                    <a:pt x="976" y="203"/>
                  </a:lnTo>
                  <a:lnTo>
                    <a:pt x="943" y="199"/>
                  </a:lnTo>
                  <a:lnTo>
                    <a:pt x="946" y="164"/>
                  </a:lnTo>
                  <a:lnTo>
                    <a:pt x="990" y="155"/>
                  </a:lnTo>
                  <a:lnTo>
                    <a:pt x="1000" y="144"/>
                  </a:lnTo>
                  <a:lnTo>
                    <a:pt x="996" y="123"/>
                  </a:lnTo>
                  <a:lnTo>
                    <a:pt x="1025" y="67"/>
                  </a:lnTo>
                  <a:lnTo>
                    <a:pt x="1013" y="59"/>
                  </a:lnTo>
                  <a:lnTo>
                    <a:pt x="961" y="39"/>
                  </a:lnTo>
                  <a:lnTo>
                    <a:pt x="912" y="123"/>
                  </a:lnTo>
                  <a:lnTo>
                    <a:pt x="893" y="139"/>
                  </a:lnTo>
                  <a:lnTo>
                    <a:pt x="873" y="149"/>
                  </a:lnTo>
                  <a:lnTo>
                    <a:pt x="849" y="149"/>
                  </a:lnTo>
                  <a:lnTo>
                    <a:pt x="845" y="117"/>
                  </a:lnTo>
                  <a:lnTo>
                    <a:pt x="808" y="103"/>
                  </a:lnTo>
                  <a:lnTo>
                    <a:pt x="798" y="125"/>
                  </a:lnTo>
                  <a:lnTo>
                    <a:pt x="756" y="155"/>
                  </a:lnTo>
                  <a:lnTo>
                    <a:pt x="741" y="152"/>
                  </a:lnTo>
                  <a:lnTo>
                    <a:pt x="733" y="117"/>
                  </a:lnTo>
                  <a:lnTo>
                    <a:pt x="705" y="115"/>
                  </a:lnTo>
                  <a:lnTo>
                    <a:pt x="694" y="75"/>
                  </a:lnTo>
                  <a:lnTo>
                    <a:pt x="671" y="69"/>
                  </a:lnTo>
                  <a:lnTo>
                    <a:pt x="665" y="47"/>
                  </a:lnTo>
                  <a:lnTo>
                    <a:pt x="637" y="38"/>
                  </a:lnTo>
                  <a:lnTo>
                    <a:pt x="611" y="9"/>
                  </a:lnTo>
                  <a:lnTo>
                    <a:pt x="564" y="24"/>
                  </a:lnTo>
                  <a:lnTo>
                    <a:pt x="517" y="8"/>
                  </a:lnTo>
                  <a:lnTo>
                    <a:pt x="501" y="50"/>
                  </a:lnTo>
                  <a:lnTo>
                    <a:pt x="502" y="79"/>
                  </a:lnTo>
                  <a:lnTo>
                    <a:pt x="485" y="107"/>
                  </a:lnTo>
                  <a:lnTo>
                    <a:pt x="475" y="137"/>
                  </a:lnTo>
                  <a:lnTo>
                    <a:pt x="477" y="170"/>
                  </a:lnTo>
                  <a:lnTo>
                    <a:pt x="465" y="210"/>
                  </a:lnTo>
                  <a:close/>
                </a:path>
              </a:pathLst>
            </a:custGeom>
            <a:solidFill>
              <a:srgbClr val="FFFFCC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Freeform 421"/>
            <p:cNvSpPr>
              <a:spLocks/>
            </p:cNvSpPr>
            <p:nvPr/>
          </p:nvSpPr>
          <p:spPr bwMode="auto">
            <a:xfrm>
              <a:off x="2374" y="3324"/>
              <a:ext cx="778" cy="1017"/>
            </a:xfrm>
            <a:custGeom>
              <a:avLst/>
              <a:gdLst>
                <a:gd name="T0" fmla="*/ 42 w 1032"/>
                <a:gd name="T1" fmla="*/ 110 h 1305"/>
                <a:gd name="T2" fmla="*/ 35 w 1032"/>
                <a:gd name="T3" fmla="*/ 123 h 1305"/>
                <a:gd name="T4" fmla="*/ 29 w 1032"/>
                <a:gd name="T5" fmla="*/ 136 h 1305"/>
                <a:gd name="T6" fmla="*/ 35 w 1032"/>
                <a:gd name="T7" fmla="*/ 154 h 1305"/>
                <a:gd name="T8" fmla="*/ 32 w 1032"/>
                <a:gd name="T9" fmla="*/ 188 h 1305"/>
                <a:gd name="T10" fmla="*/ 22 w 1032"/>
                <a:gd name="T11" fmla="*/ 186 h 1305"/>
                <a:gd name="T12" fmla="*/ 18 w 1032"/>
                <a:gd name="T13" fmla="*/ 199 h 1305"/>
                <a:gd name="T14" fmla="*/ 10 w 1032"/>
                <a:gd name="T15" fmla="*/ 210 h 1305"/>
                <a:gd name="T16" fmla="*/ 9 w 1032"/>
                <a:gd name="T17" fmla="*/ 228 h 1305"/>
                <a:gd name="T18" fmla="*/ 6 w 1032"/>
                <a:gd name="T19" fmla="*/ 240 h 1305"/>
                <a:gd name="T20" fmla="*/ 0 w 1032"/>
                <a:gd name="T21" fmla="*/ 246 h 1305"/>
                <a:gd name="T22" fmla="*/ 8 w 1032"/>
                <a:gd name="T23" fmla="*/ 268 h 1305"/>
                <a:gd name="T24" fmla="*/ 8 w 1032"/>
                <a:gd name="T25" fmla="*/ 288 h 1305"/>
                <a:gd name="T26" fmla="*/ 17 w 1032"/>
                <a:gd name="T27" fmla="*/ 288 h 1305"/>
                <a:gd name="T28" fmla="*/ 38 w 1032"/>
                <a:gd name="T29" fmla="*/ 282 h 1305"/>
                <a:gd name="T30" fmla="*/ 45 w 1032"/>
                <a:gd name="T31" fmla="*/ 260 h 1305"/>
                <a:gd name="T32" fmla="*/ 57 w 1032"/>
                <a:gd name="T33" fmla="*/ 260 h 1305"/>
                <a:gd name="T34" fmla="*/ 63 w 1032"/>
                <a:gd name="T35" fmla="*/ 263 h 1305"/>
                <a:gd name="T36" fmla="*/ 69 w 1032"/>
                <a:gd name="T37" fmla="*/ 282 h 1305"/>
                <a:gd name="T38" fmla="*/ 78 w 1032"/>
                <a:gd name="T39" fmla="*/ 270 h 1305"/>
                <a:gd name="T40" fmla="*/ 90 w 1032"/>
                <a:gd name="T41" fmla="*/ 259 h 1305"/>
                <a:gd name="T42" fmla="*/ 98 w 1032"/>
                <a:gd name="T43" fmla="*/ 249 h 1305"/>
                <a:gd name="T44" fmla="*/ 106 w 1032"/>
                <a:gd name="T45" fmla="*/ 252 h 1305"/>
                <a:gd name="T46" fmla="*/ 116 w 1032"/>
                <a:gd name="T47" fmla="*/ 265 h 1305"/>
                <a:gd name="T48" fmla="*/ 124 w 1032"/>
                <a:gd name="T49" fmla="*/ 257 h 1305"/>
                <a:gd name="T50" fmla="*/ 135 w 1032"/>
                <a:gd name="T51" fmla="*/ 268 h 1305"/>
                <a:gd name="T52" fmla="*/ 151 w 1032"/>
                <a:gd name="T53" fmla="*/ 263 h 1305"/>
                <a:gd name="T54" fmla="*/ 170 w 1032"/>
                <a:gd name="T55" fmla="*/ 246 h 1305"/>
                <a:gd name="T56" fmla="*/ 180 w 1032"/>
                <a:gd name="T57" fmla="*/ 235 h 1305"/>
                <a:gd name="T58" fmla="*/ 188 w 1032"/>
                <a:gd name="T59" fmla="*/ 215 h 1305"/>
                <a:gd name="T60" fmla="*/ 179 w 1032"/>
                <a:gd name="T61" fmla="*/ 193 h 1305"/>
                <a:gd name="T62" fmla="*/ 167 w 1032"/>
                <a:gd name="T63" fmla="*/ 188 h 1305"/>
                <a:gd name="T64" fmla="*/ 142 w 1032"/>
                <a:gd name="T65" fmla="*/ 192 h 1305"/>
                <a:gd name="T66" fmla="*/ 145 w 1032"/>
                <a:gd name="T67" fmla="*/ 162 h 1305"/>
                <a:gd name="T68" fmla="*/ 128 w 1032"/>
                <a:gd name="T69" fmla="*/ 133 h 1305"/>
                <a:gd name="T70" fmla="*/ 127 w 1032"/>
                <a:gd name="T71" fmla="*/ 111 h 1305"/>
                <a:gd name="T72" fmla="*/ 136 w 1032"/>
                <a:gd name="T73" fmla="*/ 108 h 1305"/>
                <a:gd name="T74" fmla="*/ 139 w 1032"/>
                <a:gd name="T75" fmla="*/ 70 h 1305"/>
                <a:gd name="T76" fmla="*/ 146 w 1032"/>
                <a:gd name="T77" fmla="*/ 51 h 1305"/>
                <a:gd name="T78" fmla="*/ 144 w 1032"/>
                <a:gd name="T79" fmla="*/ 41 h 1305"/>
                <a:gd name="T80" fmla="*/ 126 w 1032"/>
                <a:gd name="T81" fmla="*/ 32 h 1305"/>
                <a:gd name="T82" fmla="*/ 119 w 1032"/>
                <a:gd name="T83" fmla="*/ 6 h 1305"/>
                <a:gd name="T84" fmla="*/ 115 w 1032"/>
                <a:gd name="T85" fmla="*/ 12 h 1305"/>
                <a:gd name="T86" fmla="*/ 103 w 1032"/>
                <a:gd name="T87" fmla="*/ 10 h 1305"/>
                <a:gd name="T88" fmla="*/ 87 w 1032"/>
                <a:gd name="T89" fmla="*/ 16 h 1305"/>
                <a:gd name="T90" fmla="*/ 80 w 1032"/>
                <a:gd name="T91" fmla="*/ 9 h 1305"/>
                <a:gd name="T92" fmla="*/ 67 w 1032"/>
                <a:gd name="T93" fmla="*/ 2 h 1305"/>
                <a:gd name="T94" fmla="*/ 47 w 1032"/>
                <a:gd name="T95" fmla="*/ 14 h 1305"/>
                <a:gd name="T96" fmla="*/ 38 w 1032"/>
                <a:gd name="T97" fmla="*/ 25 h 1305"/>
                <a:gd name="T98" fmla="*/ 34 w 1032"/>
                <a:gd name="T99" fmla="*/ 36 h 1305"/>
                <a:gd name="T100" fmla="*/ 20 w 1032"/>
                <a:gd name="T101" fmla="*/ 62 h 1305"/>
                <a:gd name="T102" fmla="*/ 35 w 1032"/>
                <a:gd name="T103" fmla="*/ 74 h 13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32" h="1305">
                  <a:moveTo>
                    <a:pt x="208" y="390"/>
                  </a:moveTo>
                  <a:lnTo>
                    <a:pt x="207" y="419"/>
                  </a:lnTo>
                  <a:lnTo>
                    <a:pt x="229" y="490"/>
                  </a:lnTo>
                  <a:lnTo>
                    <a:pt x="215" y="515"/>
                  </a:lnTo>
                  <a:lnTo>
                    <a:pt x="201" y="528"/>
                  </a:lnTo>
                  <a:lnTo>
                    <a:pt x="189" y="549"/>
                  </a:lnTo>
                  <a:lnTo>
                    <a:pt x="165" y="560"/>
                  </a:lnTo>
                  <a:lnTo>
                    <a:pt x="153" y="569"/>
                  </a:lnTo>
                  <a:lnTo>
                    <a:pt x="153" y="604"/>
                  </a:lnTo>
                  <a:lnTo>
                    <a:pt x="183" y="641"/>
                  </a:lnTo>
                  <a:lnTo>
                    <a:pt x="192" y="656"/>
                  </a:lnTo>
                  <a:lnTo>
                    <a:pt x="193" y="686"/>
                  </a:lnTo>
                  <a:lnTo>
                    <a:pt x="178" y="713"/>
                  </a:lnTo>
                  <a:lnTo>
                    <a:pt x="180" y="784"/>
                  </a:lnTo>
                  <a:lnTo>
                    <a:pt x="174" y="839"/>
                  </a:lnTo>
                  <a:lnTo>
                    <a:pt x="150" y="833"/>
                  </a:lnTo>
                  <a:lnTo>
                    <a:pt x="135" y="820"/>
                  </a:lnTo>
                  <a:lnTo>
                    <a:pt x="119" y="831"/>
                  </a:lnTo>
                  <a:lnTo>
                    <a:pt x="120" y="862"/>
                  </a:lnTo>
                  <a:lnTo>
                    <a:pt x="109" y="882"/>
                  </a:lnTo>
                  <a:lnTo>
                    <a:pt x="99" y="888"/>
                  </a:lnTo>
                  <a:lnTo>
                    <a:pt x="93" y="898"/>
                  </a:lnTo>
                  <a:lnTo>
                    <a:pt x="82" y="902"/>
                  </a:lnTo>
                  <a:lnTo>
                    <a:pt x="55" y="940"/>
                  </a:lnTo>
                  <a:lnTo>
                    <a:pt x="66" y="966"/>
                  </a:lnTo>
                  <a:lnTo>
                    <a:pt x="67" y="984"/>
                  </a:lnTo>
                  <a:lnTo>
                    <a:pt x="49" y="1020"/>
                  </a:lnTo>
                  <a:lnTo>
                    <a:pt x="19" y="1041"/>
                  </a:lnTo>
                  <a:lnTo>
                    <a:pt x="24" y="1064"/>
                  </a:lnTo>
                  <a:lnTo>
                    <a:pt x="30" y="1071"/>
                  </a:lnTo>
                  <a:lnTo>
                    <a:pt x="34" y="1091"/>
                  </a:lnTo>
                  <a:lnTo>
                    <a:pt x="24" y="1102"/>
                  </a:lnTo>
                  <a:lnTo>
                    <a:pt x="0" y="1102"/>
                  </a:lnTo>
                  <a:lnTo>
                    <a:pt x="6" y="1144"/>
                  </a:lnTo>
                  <a:lnTo>
                    <a:pt x="12" y="1162"/>
                  </a:lnTo>
                  <a:lnTo>
                    <a:pt x="46" y="1197"/>
                  </a:lnTo>
                  <a:lnTo>
                    <a:pt x="35" y="1241"/>
                  </a:lnTo>
                  <a:lnTo>
                    <a:pt x="37" y="1263"/>
                  </a:lnTo>
                  <a:lnTo>
                    <a:pt x="48" y="1288"/>
                  </a:lnTo>
                  <a:lnTo>
                    <a:pt x="63" y="1305"/>
                  </a:lnTo>
                  <a:lnTo>
                    <a:pt x="77" y="1289"/>
                  </a:lnTo>
                  <a:lnTo>
                    <a:pt x="90" y="1282"/>
                  </a:lnTo>
                  <a:lnTo>
                    <a:pt x="177" y="1296"/>
                  </a:lnTo>
                  <a:lnTo>
                    <a:pt x="179" y="1278"/>
                  </a:lnTo>
                  <a:lnTo>
                    <a:pt x="201" y="1258"/>
                  </a:lnTo>
                  <a:lnTo>
                    <a:pt x="214" y="1226"/>
                  </a:lnTo>
                  <a:lnTo>
                    <a:pt x="228" y="1205"/>
                  </a:lnTo>
                  <a:lnTo>
                    <a:pt x="244" y="1162"/>
                  </a:lnTo>
                  <a:lnTo>
                    <a:pt x="281" y="1130"/>
                  </a:lnTo>
                  <a:lnTo>
                    <a:pt x="309" y="1122"/>
                  </a:lnTo>
                  <a:lnTo>
                    <a:pt x="309" y="1162"/>
                  </a:lnTo>
                  <a:lnTo>
                    <a:pt x="322" y="1157"/>
                  </a:lnTo>
                  <a:lnTo>
                    <a:pt x="339" y="1160"/>
                  </a:lnTo>
                  <a:lnTo>
                    <a:pt x="349" y="1178"/>
                  </a:lnTo>
                  <a:lnTo>
                    <a:pt x="354" y="1194"/>
                  </a:lnTo>
                  <a:lnTo>
                    <a:pt x="366" y="1203"/>
                  </a:lnTo>
                  <a:lnTo>
                    <a:pt x="375" y="1259"/>
                  </a:lnTo>
                  <a:lnTo>
                    <a:pt x="397" y="1292"/>
                  </a:lnTo>
                  <a:lnTo>
                    <a:pt x="413" y="1251"/>
                  </a:lnTo>
                  <a:lnTo>
                    <a:pt x="425" y="1205"/>
                  </a:lnTo>
                  <a:lnTo>
                    <a:pt x="436" y="1179"/>
                  </a:lnTo>
                  <a:lnTo>
                    <a:pt x="457" y="1146"/>
                  </a:lnTo>
                  <a:lnTo>
                    <a:pt x="489" y="1156"/>
                  </a:lnTo>
                  <a:lnTo>
                    <a:pt x="509" y="1144"/>
                  </a:lnTo>
                  <a:lnTo>
                    <a:pt x="509" y="1119"/>
                  </a:lnTo>
                  <a:lnTo>
                    <a:pt x="533" y="1116"/>
                  </a:lnTo>
                  <a:lnTo>
                    <a:pt x="556" y="1106"/>
                  </a:lnTo>
                  <a:lnTo>
                    <a:pt x="576" y="1102"/>
                  </a:lnTo>
                  <a:lnTo>
                    <a:pt x="576" y="1124"/>
                  </a:lnTo>
                  <a:lnTo>
                    <a:pt x="594" y="1168"/>
                  </a:lnTo>
                  <a:lnTo>
                    <a:pt x="605" y="1182"/>
                  </a:lnTo>
                  <a:lnTo>
                    <a:pt x="631" y="1185"/>
                  </a:lnTo>
                  <a:lnTo>
                    <a:pt x="652" y="1174"/>
                  </a:lnTo>
                  <a:lnTo>
                    <a:pt x="659" y="1154"/>
                  </a:lnTo>
                  <a:lnTo>
                    <a:pt x="679" y="1150"/>
                  </a:lnTo>
                  <a:lnTo>
                    <a:pt x="688" y="1169"/>
                  </a:lnTo>
                  <a:lnTo>
                    <a:pt x="714" y="1174"/>
                  </a:lnTo>
                  <a:lnTo>
                    <a:pt x="732" y="1196"/>
                  </a:lnTo>
                  <a:lnTo>
                    <a:pt x="792" y="1224"/>
                  </a:lnTo>
                  <a:lnTo>
                    <a:pt x="802" y="1197"/>
                  </a:lnTo>
                  <a:lnTo>
                    <a:pt x="819" y="1175"/>
                  </a:lnTo>
                  <a:lnTo>
                    <a:pt x="841" y="1158"/>
                  </a:lnTo>
                  <a:lnTo>
                    <a:pt x="904" y="1146"/>
                  </a:lnTo>
                  <a:lnTo>
                    <a:pt x="930" y="1100"/>
                  </a:lnTo>
                  <a:lnTo>
                    <a:pt x="953" y="1090"/>
                  </a:lnTo>
                  <a:lnTo>
                    <a:pt x="963" y="1062"/>
                  </a:lnTo>
                  <a:lnTo>
                    <a:pt x="984" y="1049"/>
                  </a:lnTo>
                  <a:lnTo>
                    <a:pt x="984" y="1019"/>
                  </a:lnTo>
                  <a:lnTo>
                    <a:pt x="991" y="1001"/>
                  </a:lnTo>
                  <a:lnTo>
                    <a:pt x="1029" y="959"/>
                  </a:lnTo>
                  <a:lnTo>
                    <a:pt x="1032" y="920"/>
                  </a:lnTo>
                  <a:lnTo>
                    <a:pt x="988" y="909"/>
                  </a:lnTo>
                  <a:lnTo>
                    <a:pt x="975" y="863"/>
                  </a:lnTo>
                  <a:lnTo>
                    <a:pt x="965" y="854"/>
                  </a:lnTo>
                  <a:lnTo>
                    <a:pt x="930" y="848"/>
                  </a:lnTo>
                  <a:lnTo>
                    <a:pt x="910" y="838"/>
                  </a:lnTo>
                  <a:lnTo>
                    <a:pt x="847" y="861"/>
                  </a:lnTo>
                  <a:lnTo>
                    <a:pt x="809" y="848"/>
                  </a:lnTo>
                  <a:lnTo>
                    <a:pt x="775" y="856"/>
                  </a:lnTo>
                  <a:lnTo>
                    <a:pt x="779" y="840"/>
                  </a:lnTo>
                  <a:lnTo>
                    <a:pt x="793" y="822"/>
                  </a:lnTo>
                  <a:lnTo>
                    <a:pt x="792" y="725"/>
                  </a:lnTo>
                  <a:lnTo>
                    <a:pt x="741" y="686"/>
                  </a:lnTo>
                  <a:lnTo>
                    <a:pt x="731" y="651"/>
                  </a:lnTo>
                  <a:lnTo>
                    <a:pt x="696" y="593"/>
                  </a:lnTo>
                  <a:lnTo>
                    <a:pt x="707" y="532"/>
                  </a:lnTo>
                  <a:lnTo>
                    <a:pt x="690" y="514"/>
                  </a:lnTo>
                  <a:lnTo>
                    <a:pt x="694" y="496"/>
                  </a:lnTo>
                  <a:lnTo>
                    <a:pt x="697" y="480"/>
                  </a:lnTo>
                  <a:lnTo>
                    <a:pt x="725" y="485"/>
                  </a:lnTo>
                  <a:lnTo>
                    <a:pt x="739" y="479"/>
                  </a:lnTo>
                  <a:lnTo>
                    <a:pt x="744" y="464"/>
                  </a:lnTo>
                  <a:lnTo>
                    <a:pt x="727" y="324"/>
                  </a:lnTo>
                  <a:lnTo>
                    <a:pt x="756" y="312"/>
                  </a:lnTo>
                  <a:lnTo>
                    <a:pt x="777" y="299"/>
                  </a:lnTo>
                  <a:lnTo>
                    <a:pt x="805" y="274"/>
                  </a:lnTo>
                  <a:lnTo>
                    <a:pt x="795" y="228"/>
                  </a:lnTo>
                  <a:lnTo>
                    <a:pt x="801" y="210"/>
                  </a:lnTo>
                  <a:lnTo>
                    <a:pt x="801" y="192"/>
                  </a:lnTo>
                  <a:lnTo>
                    <a:pt x="784" y="182"/>
                  </a:lnTo>
                  <a:lnTo>
                    <a:pt x="756" y="176"/>
                  </a:lnTo>
                  <a:lnTo>
                    <a:pt x="713" y="160"/>
                  </a:lnTo>
                  <a:lnTo>
                    <a:pt x="688" y="141"/>
                  </a:lnTo>
                  <a:lnTo>
                    <a:pt x="676" y="83"/>
                  </a:lnTo>
                  <a:lnTo>
                    <a:pt x="651" y="46"/>
                  </a:lnTo>
                  <a:lnTo>
                    <a:pt x="649" y="28"/>
                  </a:lnTo>
                  <a:lnTo>
                    <a:pt x="649" y="16"/>
                  </a:lnTo>
                  <a:lnTo>
                    <a:pt x="636" y="14"/>
                  </a:lnTo>
                  <a:lnTo>
                    <a:pt x="623" y="58"/>
                  </a:lnTo>
                  <a:lnTo>
                    <a:pt x="586" y="83"/>
                  </a:lnTo>
                  <a:lnTo>
                    <a:pt x="580" y="52"/>
                  </a:lnTo>
                  <a:lnTo>
                    <a:pt x="557" y="46"/>
                  </a:lnTo>
                  <a:lnTo>
                    <a:pt x="538" y="58"/>
                  </a:lnTo>
                  <a:lnTo>
                    <a:pt x="505" y="46"/>
                  </a:lnTo>
                  <a:lnTo>
                    <a:pt x="475" y="70"/>
                  </a:lnTo>
                  <a:lnTo>
                    <a:pt x="459" y="65"/>
                  </a:lnTo>
                  <a:lnTo>
                    <a:pt x="447" y="56"/>
                  </a:lnTo>
                  <a:lnTo>
                    <a:pt x="435" y="39"/>
                  </a:lnTo>
                  <a:lnTo>
                    <a:pt x="397" y="22"/>
                  </a:lnTo>
                  <a:lnTo>
                    <a:pt x="397" y="0"/>
                  </a:lnTo>
                  <a:lnTo>
                    <a:pt x="363" y="3"/>
                  </a:lnTo>
                  <a:lnTo>
                    <a:pt x="328" y="39"/>
                  </a:lnTo>
                  <a:lnTo>
                    <a:pt x="269" y="38"/>
                  </a:lnTo>
                  <a:lnTo>
                    <a:pt x="253" y="60"/>
                  </a:lnTo>
                  <a:lnTo>
                    <a:pt x="238" y="74"/>
                  </a:lnTo>
                  <a:lnTo>
                    <a:pt x="208" y="87"/>
                  </a:lnTo>
                  <a:lnTo>
                    <a:pt x="205" y="112"/>
                  </a:lnTo>
                  <a:lnTo>
                    <a:pt x="223" y="129"/>
                  </a:lnTo>
                  <a:lnTo>
                    <a:pt x="225" y="153"/>
                  </a:lnTo>
                  <a:lnTo>
                    <a:pt x="185" y="161"/>
                  </a:lnTo>
                  <a:lnTo>
                    <a:pt x="131" y="165"/>
                  </a:lnTo>
                  <a:lnTo>
                    <a:pt x="85" y="222"/>
                  </a:lnTo>
                  <a:lnTo>
                    <a:pt x="105" y="272"/>
                  </a:lnTo>
                  <a:lnTo>
                    <a:pt x="157" y="298"/>
                  </a:lnTo>
                  <a:lnTo>
                    <a:pt x="173" y="311"/>
                  </a:lnTo>
                  <a:lnTo>
                    <a:pt x="189" y="332"/>
                  </a:lnTo>
                  <a:lnTo>
                    <a:pt x="208" y="390"/>
                  </a:lnTo>
                  <a:close/>
                </a:path>
              </a:pathLst>
            </a:custGeom>
            <a:solidFill>
              <a:srgbClr val="FFFFCC"/>
            </a:solidFill>
            <a:ln w="1651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6473214" y="4040068"/>
            <a:ext cx="858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62 %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2568830" y="1710894"/>
            <a:ext cx="1579143" cy="3788000"/>
          </a:xfrm>
          <a:custGeom>
            <a:avLst/>
            <a:gdLst>
              <a:gd name="connsiteX0" fmla="*/ 1216225 w 1216225"/>
              <a:gd name="connsiteY0" fmla="*/ 0 h 2914371"/>
              <a:gd name="connsiteX1" fmla="*/ 1196128 w 1216225"/>
              <a:gd name="connsiteY1" fmla="*/ 80387 h 2914371"/>
              <a:gd name="connsiteX2" fmla="*/ 1165983 w 1216225"/>
              <a:gd name="connsiteY2" fmla="*/ 281354 h 2914371"/>
              <a:gd name="connsiteX3" fmla="*/ 1025306 w 1216225"/>
              <a:gd name="connsiteY3" fmla="*/ 522514 h 2914371"/>
              <a:gd name="connsiteX4" fmla="*/ 1055451 w 1216225"/>
              <a:gd name="connsiteY4" fmla="*/ 592853 h 2914371"/>
              <a:gd name="connsiteX5" fmla="*/ 1005210 w 1216225"/>
              <a:gd name="connsiteY5" fmla="*/ 703384 h 2914371"/>
              <a:gd name="connsiteX6" fmla="*/ 894678 w 1216225"/>
              <a:gd name="connsiteY6" fmla="*/ 753626 h 2914371"/>
              <a:gd name="connsiteX7" fmla="*/ 924823 w 1216225"/>
              <a:gd name="connsiteY7" fmla="*/ 934496 h 2914371"/>
              <a:gd name="connsiteX8" fmla="*/ 924823 w 1216225"/>
              <a:gd name="connsiteY8" fmla="*/ 1095270 h 2914371"/>
              <a:gd name="connsiteX9" fmla="*/ 934871 w 1216225"/>
              <a:gd name="connsiteY9" fmla="*/ 1245995 h 2914371"/>
              <a:gd name="connsiteX10" fmla="*/ 814291 w 1216225"/>
              <a:gd name="connsiteY10" fmla="*/ 1416817 h 2914371"/>
              <a:gd name="connsiteX11" fmla="*/ 764049 w 1216225"/>
              <a:gd name="connsiteY11" fmla="*/ 1426866 h 2914371"/>
              <a:gd name="connsiteX12" fmla="*/ 844436 w 1216225"/>
              <a:gd name="connsiteY12" fmla="*/ 1567543 h 2914371"/>
              <a:gd name="connsiteX13" fmla="*/ 854484 w 1216225"/>
              <a:gd name="connsiteY13" fmla="*/ 1607736 h 2914371"/>
              <a:gd name="connsiteX14" fmla="*/ 794194 w 1216225"/>
              <a:gd name="connsiteY14" fmla="*/ 1668026 h 2914371"/>
              <a:gd name="connsiteX15" fmla="*/ 854484 w 1216225"/>
              <a:gd name="connsiteY15" fmla="*/ 1818751 h 2914371"/>
              <a:gd name="connsiteX16" fmla="*/ 683662 w 1216225"/>
              <a:gd name="connsiteY16" fmla="*/ 1939332 h 2914371"/>
              <a:gd name="connsiteX17" fmla="*/ 603276 w 1216225"/>
              <a:gd name="connsiteY17" fmla="*/ 2019718 h 2914371"/>
              <a:gd name="connsiteX18" fmla="*/ 563082 w 1216225"/>
              <a:gd name="connsiteY18" fmla="*/ 1979525 h 2914371"/>
              <a:gd name="connsiteX19" fmla="*/ 352067 w 1216225"/>
              <a:gd name="connsiteY19" fmla="*/ 2341266 h 2914371"/>
              <a:gd name="connsiteX20" fmla="*/ 191293 w 1216225"/>
              <a:gd name="connsiteY20" fmla="*/ 2361362 h 2914371"/>
              <a:gd name="connsiteX21" fmla="*/ 151100 w 1216225"/>
              <a:gd name="connsiteY21" fmla="*/ 2411604 h 2914371"/>
              <a:gd name="connsiteX22" fmla="*/ 80761 w 1216225"/>
              <a:gd name="connsiteY22" fmla="*/ 2391507 h 2914371"/>
              <a:gd name="connsiteX23" fmla="*/ 60665 w 1216225"/>
              <a:gd name="connsiteY23" fmla="*/ 2421653 h 2914371"/>
              <a:gd name="connsiteX24" fmla="*/ 40568 w 1216225"/>
              <a:gd name="connsiteY24" fmla="*/ 2471894 h 2914371"/>
              <a:gd name="connsiteX25" fmla="*/ 60665 w 1216225"/>
              <a:gd name="connsiteY25" fmla="*/ 2532184 h 2914371"/>
              <a:gd name="connsiteX26" fmla="*/ 120955 w 1216225"/>
              <a:gd name="connsiteY26" fmla="*/ 2592474 h 2914371"/>
              <a:gd name="connsiteX27" fmla="*/ 120955 w 1216225"/>
              <a:gd name="connsiteY27" fmla="*/ 2672861 h 2914371"/>
              <a:gd name="connsiteX28" fmla="*/ 80761 w 1216225"/>
              <a:gd name="connsiteY28" fmla="*/ 2682910 h 2914371"/>
              <a:gd name="connsiteX29" fmla="*/ 40568 w 1216225"/>
              <a:gd name="connsiteY29" fmla="*/ 2692958 h 2914371"/>
              <a:gd name="connsiteX30" fmla="*/ 375 w 1216225"/>
              <a:gd name="connsiteY30" fmla="*/ 2723103 h 2914371"/>
              <a:gd name="connsiteX31" fmla="*/ 20471 w 1216225"/>
              <a:gd name="connsiteY31" fmla="*/ 2773345 h 2914371"/>
              <a:gd name="connsiteX32" fmla="*/ 20471 w 1216225"/>
              <a:gd name="connsiteY32" fmla="*/ 2813538 h 2914371"/>
              <a:gd name="connsiteX33" fmla="*/ 375 w 1216225"/>
              <a:gd name="connsiteY33" fmla="*/ 2873828 h 2914371"/>
              <a:gd name="connsiteX34" fmla="*/ 20471 w 1216225"/>
              <a:gd name="connsiteY34" fmla="*/ 2914022 h 2914371"/>
              <a:gd name="connsiteX35" fmla="*/ 30520 w 1216225"/>
              <a:gd name="connsiteY35" fmla="*/ 2893925 h 2914371"/>
              <a:gd name="connsiteX36" fmla="*/ 60665 w 1216225"/>
              <a:gd name="connsiteY36" fmla="*/ 2903973 h 2914371"/>
              <a:gd name="connsiteX37" fmla="*/ 20471 w 1216225"/>
              <a:gd name="connsiteY37" fmla="*/ 2903973 h 291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6225" h="2914371">
                <a:moveTo>
                  <a:pt x="1216225" y="0"/>
                </a:moveTo>
                <a:cubicBezTo>
                  <a:pt x="1210363" y="16747"/>
                  <a:pt x="1204502" y="33495"/>
                  <a:pt x="1196128" y="80387"/>
                </a:cubicBezTo>
                <a:cubicBezTo>
                  <a:pt x="1187754" y="127279"/>
                  <a:pt x="1194453" y="207666"/>
                  <a:pt x="1165983" y="281354"/>
                </a:cubicBezTo>
                <a:cubicBezTo>
                  <a:pt x="1137513" y="355042"/>
                  <a:pt x="1043728" y="470598"/>
                  <a:pt x="1025306" y="522514"/>
                </a:cubicBezTo>
                <a:cubicBezTo>
                  <a:pt x="1006884" y="574430"/>
                  <a:pt x="1058800" y="562708"/>
                  <a:pt x="1055451" y="592853"/>
                </a:cubicBezTo>
                <a:cubicBezTo>
                  <a:pt x="1052102" y="622998"/>
                  <a:pt x="1032005" y="676589"/>
                  <a:pt x="1005210" y="703384"/>
                </a:cubicBezTo>
                <a:cubicBezTo>
                  <a:pt x="978415" y="730179"/>
                  <a:pt x="908076" y="715107"/>
                  <a:pt x="894678" y="753626"/>
                </a:cubicBezTo>
                <a:cubicBezTo>
                  <a:pt x="881280" y="792145"/>
                  <a:pt x="919799" y="877555"/>
                  <a:pt x="924823" y="934496"/>
                </a:cubicBezTo>
                <a:cubicBezTo>
                  <a:pt x="929847" y="991437"/>
                  <a:pt x="923148" y="1043354"/>
                  <a:pt x="924823" y="1095270"/>
                </a:cubicBezTo>
                <a:cubicBezTo>
                  <a:pt x="926498" y="1147186"/>
                  <a:pt x="953293" y="1192404"/>
                  <a:pt x="934871" y="1245995"/>
                </a:cubicBezTo>
                <a:cubicBezTo>
                  <a:pt x="916449" y="1299586"/>
                  <a:pt x="842761" y="1386672"/>
                  <a:pt x="814291" y="1416817"/>
                </a:cubicBezTo>
                <a:cubicBezTo>
                  <a:pt x="785821" y="1446962"/>
                  <a:pt x="759025" y="1401745"/>
                  <a:pt x="764049" y="1426866"/>
                </a:cubicBezTo>
                <a:cubicBezTo>
                  <a:pt x="769073" y="1451987"/>
                  <a:pt x="829364" y="1537398"/>
                  <a:pt x="844436" y="1567543"/>
                </a:cubicBezTo>
                <a:cubicBezTo>
                  <a:pt x="859508" y="1597688"/>
                  <a:pt x="862858" y="1590989"/>
                  <a:pt x="854484" y="1607736"/>
                </a:cubicBezTo>
                <a:cubicBezTo>
                  <a:pt x="846110" y="1624483"/>
                  <a:pt x="794194" y="1632857"/>
                  <a:pt x="794194" y="1668026"/>
                </a:cubicBezTo>
                <a:cubicBezTo>
                  <a:pt x="794194" y="1703195"/>
                  <a:pt x="872906" y="1773533"/>
                  <a:pt x="854484" y="1818751"/>
                </a:cubicBezTo>
                <a:cubicBezTo>
                  <a:pt x="836062" y="1863969"/>
                  <a:pt x="725530" y="1905838"/>
                  <a:pt x="683662" y="1939332"/>
                </a:cubicBezTo>
                <a:cubicBezTo>
                  <a:pt x="641794" y="1972826"/>
                  <a:pt x="623373" y="2013019"/>
                  <a:pt x="603276" y="2019718"/>
                </a:cubicBezTo>
                <a:cubicBezTo>
                  <a:pt x="583179" y="2026417"/>
                  <a:pt x="604950" y="1925934"/>
                  <a:pt x="563082" y="1979525"/>
                </a:cubicBezTo>
                <a:cubicBezTo>
                  <a:pt x="521214" y="2033116"/>
                  <a:pt x="414032" y="2277627"/>
                  <a:pt x="352067" y="2341266"/>
                </a:cubicBezTo>
                <a:cubicBezTo>
                  <a:pt x="290102" y="2404905"/>
                  <a:pt x="224787" y="2349639"/>
                  <a:pt x="191293" y="2361362"/>
                </a:cubicBezTo>
                <a:cubicBezTo>
                  <a:pt x="157799" y="2373085"/>
                  <a:pt x="169522" y="2406580"/>
                  <a:pt x="151100" y="2411604"/>
                </a:cubicBezTo>
                <a:cubicBezTo>
                  <a:pt x="132678" y="2416628"/>
                  <a:pt x="95833" y="2389832"/>
                  <a:pt x="80761" y="2391507"/>
                </a:cubicBezTo>
                <a:cubicBezTo>
                  <a:pt x="65689" y="2393182"/>
                  <a:pt x="67364" y="2408255"/>
                  <a:pt x="60665" y="2421653"/>
                </a:cubicBezTo>
                <a:cubicBezTo>
                  <a:pt x="53966" y="2435051"/>
                  <a:pt x="40568" y="2453472"/>
                  <a:pt x="40568" y="2471894"/>
                </a:cubicBezTo>
                <a:cubicBezTo>
                  <a:pt x="40568" y="2490316"/>
                  <a:pt x="47267" y="2512087"/>
                  <a:pt x="60665" y="2532184"/>
                </a:cubicBezTo>
                <a:cubicBezTo>
                  <a:pt x="74063" y="2552281"/>
                  <a:pt x="110907" y="2569028"/>
                  <a:pt x="120955" y="2592474"/>
                </a:cubicBezTo>
                <a:cubicBezTo>
                  <a:pt x="131003" y="2615920"/>
                  <a:pt x="127654" y="2657788"/>
                  <a:pt x="120955" y="2672861"/>
                </a:cubicBezTo>
                <a:cubicBezTo>
                  <a:pt x="114256" y="2687934"/>
                  <a:pt x="80761" y="2682910"/>
                  <a:pt x="80761" y="2682910"/>
                </a:cubicBezTo>
                <a:cubicBezTo>
                  <a:pt x="67363" y="2686260"/>
                  <a:pt x="53966" y="2686259"/>
                  <a:pt x="40568" y="2692958"/>
                </a:cubicBezTo>
                <a:cubicBezTo>
                  <a:pt x="27170" y="2699657"/>
                  <a:pt x="3724" y="2709705"/>
                  <a:pt x="375" y="2723103"/>
                </a:cubicBezTo>
                <a:cubicBezTo>
                  <a:pt x="-2975" y="2736501"/>
                  <a:pt x="17122" y="2758273"/>
                  <a:pt x="20471" y="2773345"/>
                </a:cubicBezTo>
                <a:cubicBezTo>
                  <a:pt x="23820" y="2788417"/>
                  <a:pt x="23820" y="2796791"/>
                  <a:pt x="20471" y="2813538"/>
                </a:cubicBezTo>
                <a:cubicBezTo>
                  <a:pt x="17122" y="2830285"/>
                  <a:pt x="375" y="2857081"/>
                  <a:pt x="375" y="2873828"/>
                </a:cubicBezTo>
                <a:cubicBezTo>
                  <a:pt x="375" y="2890575"/>
                  <a:pt x="15447" y="2910673"/>
                  <a:pt x="20471" y="2914022"/>
                </a:cubicBezTo>
                <a:cubicBezTo>
                  <a:pt x="25495" y="2917371"/>
                  <a:pt x="23821" y="2895600"/>
                  <a:pt x="30520" y="2893925"/>
                </a:cubicBezTo>
                <a:cubicBezTo>
                  <a:pt x="37219" y="2892250"/>
                  <a:pt x="62340" y="2902298"/>
                  <a:pt x="60665" y="2903973"/>
                </a:cubicBezTo>
                <a:cubicBezTo>
                  <a:pt x="58990" y="2905648"/>
                  <a:pt x="39730" y="2904810"/>
                  <a:pt x="20471" y="2903973"/>
                </a:cubicBezTo>
              </a:path>
            </a:pathLst>
          </a:cu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7093735" y="3264829"/>
            <a:ext cx="749315" cy="1809775"/>
          </a:xfrm>
          <a:custGeom>
            <a:avLst/>
            <a:gdLst>
              <a:gd name="connsiteX0" fmla="*/ 1216225 w 1216225"/>
              <a:gd name="connsiteY0" fmla="*/ 0 h 2914371"/>
              <a:gd name="connsiteX1" fmla="*/ 1196128 w 1216225"/>
              <a:gd name="connsiteY1" fmla="*/ 80387 h 2914371"/>
              <a:gd name="connsiteX2" fmla="*/ 1165983 w 1216225"/>
              <a:gd name="connsiteY2" fmla="*/ 281354 h 2914371"/>
              <a:gd name="connsiteX3" fmla="*/ 1025306 w 1216225"/>
              <a:gd name="connsiteY3" fmla="*/ 522514 h 2914371"/>
              <a:gd name="connsiteX4" fmla="*/ 1055451 w 1216225"/>
              <a:gd name="connsiteY4" fmla="*/ 592853 h 2914371"/>
              <a:gd name="connsiteX5" fmla="*/ 1005210 w 1216225"/>
              <a:gd name="connsiteY5" fmla="*/ 703384 h 2914371"/>
              <a:gd name="connsiteX6" fmla="*/ 894678 w 1216225"/>
              <a:gd name="connsiteY6" fmla="*/ 753626 h 2914371"/>
              <a:gd name="connsiteX7" fmla="*/ 924823 w 1216225"/>
              <a:gd name="connsiteY7" fmla="*/ 934496 h 2914371"/>
              <a:gd name="connsiteX8" fmla="*/ 924823 w 1216225"/>
              <a:gd name="connsiteY8" fmla="*/ 1095270 h 2914371"/>
              <a:gd name="connsiteX9" fmla="*/ 934871 w 1216225"/>
              <a:gd name="connsiteY9" fmla="*/ 1245995 h 2914371"/>
              <a:gd name="connsiteX10" fmla="*/ 814291 w 1216225"/>
              <a:gd name="connsiteY10" fmla="*/ 1416817 h 2914371"/>
              <a:gd name="connsiteX11" fmla="*/ 764049 w 1216225"/>
              <a:gd name="connsiteY11" fmla="*/ 1426866 h 2914371"/>
              <a:gd name="connsiteX12" fmla="*/ 844436 w 1216225"/>
              <a:gd name="connsiteY12" fmla="*/ 1567543 h 2914371"/>
              <a:gd name="connsiteX13" fmla="*/ 854484 w 1216225"/>
              <a:gd name="connsiteY13" fmla="*/ 1607736 h 2914371"/>
              <a:gd name="connsiteX14" fmla="*/ 794194 w 1216225"/>
              <a:gd name="connsiteY14" fmla="*/ 1668026 h 2914371"/>
              <a:gd name="connsiteX15" fmla="*/ 854484 w 1216225"/>
              <a:gd name="connsiteY15" fmla="*/ 1818751 h 2914371"/>
              <a:gd name="connsiteX16" fmla="*/ 683662 w 1216225"/>
              <a:gd name="connsiteY16" fmla="*/ 1939332 h 2914371"/>
              <a:gd name="connsiteX17" fmla="*/ 603276 w 1216225"/>
              <a:gd name="connsiteY17" fmla="*/ 2019718 h 2914371"/>
              <a:gd name="connsiteX18" fmla="*/ 563082 w 1216225"/>
              <a:gd name="connsiteY18" fmla="*/ 1979525 h 2914371"/>
              <a:gd name="connsiteX19" fmla="*/ 352067 w 1216225"/>
              <a:gd name="connsiteY19" fmla="*/ 2341266 h 2914371"/>
              <a:gd name="connsiteX20" fmla="*/ 191293 w 1216225"/>
              <a:gd name="connsiteY20" fmla="*/ 2361362 h 2914371"/>
              <a:gd name="connsiteX21" fmla="*/ 151100 w 1216225"/>
              <a:gd name="connsiteY21" fmla="*/ 2411604 h 2914371"/>
              <a:gd name="connsiteX22" fmla="*/ 80761 w 1216225"/>
              <a:gd name="connsiteY22" fmla="*/ 2391507 h 2914371"/>
              <a:gd name="connsiteX23" fmla="*/ 60665 w 1216225"/>
              <a:gd name="connsiteY23" fmla="*/ 2421653 h 2914371"/>
              <a:gd name="connsiteX24" fmla="*/ 40568 w 1216225"/>
              <a:gd name="connsiteY24" fmla="*/ 2471894 h 2914371"/>
              <a:gd name="connsiteX25" fmla="*/ 60665 w 1216225"/>
              <a:gd name="connsiteY25" fmla="*/ 2532184 h 2914371"/>
              <a:gd name="connsiteX26" fmla="*/ 120955 w 1216225"/>
              <a:gd name="connsiteY26" fmla="*/ 2592474 h 2914371"/>
              <a:gd name="connsiteX27" fmla="*/ 120955 w 1216225"/>
              <a:gd name="connsiteY27" fmla="*/ 2672861 h 2914371"/>
              <a:gd name="connsiteX28" fmla="*/ 80761 w 1216225"/>
              <a:gd name="connsiteY28" fmla="*/ 2682910 h 2914371"/>
              <a:gd name="connsiteX29" fmla="*/ 40568 w 1216225"/>
              <a:gd name="connsiteY29" fmla="*/ 2692958 h 2914371"/>
              <a:gd name="connsiteX30" fmla="*/ 375 w 1216225"/>
              <a:gd name="connsiteY30" fmla="*/ 2723103 h 2914371"/>
              <a:gd name="connsiteX31" fmla="*/ 20471 w 1216225"/>
              <a:gd name="connsiteY31" fmla="*/ 2773345 h 2914371"/>
              <a:gd name="connsiteX32" fmla="*/ 20471 w 1216225"/>
              <a:gd name="connsiteY32" fmla="*/ 2813538 h 2914371"/>
              <a:gd name="connsiteX33" fmla="*/ 375 w 1216225"/>
              <a:gd name="connsiteY33" fmla="*/ 2873828 h 2914371"/>
              <a:gd name="connsiteX34" fmla="*/ 20471 w 1216225"/>
              <a:gd name="connsiteY34" fmla="*/ 2914022 h 2914371"/>
              <a:gd name="connsiteX35" fmla="*/ 30520 w 1216225"/>
              <a:gd name="connsiteY35" fmla="*/ 2893925 h 2914371"/>
              <a:gd name="connsiteX36" fmla="*/ 60665 w 1216225"/>
              <a:gd name="connsiteY36" fmla="*/ 2903973 h 2914371"/>
              <a:gd name="connsiteX37" fmla="*/ 20471 w 1216225"/>
              <a:gd name="connsiteY37" fmla="*/ 2903973 h 291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6225" h="2914371">
                <a:moveTo>
                  <a:pt x="1216225" y="0"/>
                </a:moveTo>
                <a:cubicBezTo>
                  <a:pt x="1210363" y="16747"/>
                  <a:pt x="1204502" y="33495"/>
                  <a:pt x="1196128" y="80387"/>
                </a:cubicBezTo>
                <a:cubicBezTo>
                  <a:pt x="1187754" y="127279"/>
                  <a:pt x="1194453" y="207666"/>
                  <a:pt x="1165983" y="281354"/>
                </a:cubicBezTo>
                <a:cubicBezTo>
                  <a:pt x="1137513" y="355042"/>
                  <a:pt x="1043728" y="470598"/>
                  <a:pt x="1025306" y="522514"/>
                </a:cubicBezTo>
                <a:cubicBezTo>
                  <a:pt x="1006884" y="574430"/>
                  <a:pt x="1058800" y="562708"/>
                  <a:pt x="1055451" y="592853"/>
                </a:cubicBezTo>
                <a:cubicBezTo>
                  <a:pt x="1052102" y="622998"/>
                  <a:pt x="1032005" y="676589"/>
                  <a:pt x="1005210" y="703384"/>
                </a:cubicBezTo>
                <a:cubicBezTo>
                  <a:pt x="978415" y="730179"/>
                  <a:pt x="908076" y="715107"/>
                  <a:pt x="894678" y="753626"/>
                </a:cubicBezTo>
                <a:cubicBezTo>
                  <a:pt x="881280" y="792145"/>
                  <a:pt x="919799" y="877555"/>
                  <a:pt x="924823" y="934496"/>
                </a:cubicBezTo>
                <a:cubicBezTo>
                  <a:pt x="929847" y="991437"/>
                  <a:pt x="923148" y="1043354"/>
                  <a:pt x="924823" y="1095270"/>
                </a:cubicBezTo>
                <a:cubicBezTo>
                  <a:pt x="926498" y="1147186"/>
                  <a:pt x="953293" y="1192404"/>
                  <a:pt x="934871" y="1245995"/>
                </a:cubicBezTo>
                <a:cubicBezTo>
                  <a:pt x="916449" y="1299586"/>
                  <a:pt x="842761" y="1386672"/>
                  <a:pt x="814291" y="1416817"/>
                </a:cubicBezTo>
                <a:cubicBezTo>
                  <a:pt x="785821" y="1446962"/>
                  <a:pt x="759025" y="1401745"/>
                  <a:pt x="764049" y="1426866"/>
                </a:cubicBezTo>
                <a:cubicBezTo>
                  <a:pt x="769073" y="1451987"/>
                  <a:pt x="829364" y="1537398"/>
                  <a:pt x="844436" y="1567543"/>
                </a:cubicBezTo>
                <a:cubicBezTo>
                  <a:pt x="859508" y="1597688"/>
                  <a:pt x="862858" y="1590989"/>
                  <a:pt x="854484" y="1607736"/>
                </a:cubicBezTo>
                <a:cubicBezTo>
                  <a:pt x="846110" y="1624483"/>
                  <a:pt x="794194" y="1632857"/>
                  <a:pt x="794194" y="1668026"/>
                </a:cubicBezTo>
                <a:cubicBezTo>
                  <a:pt x="794194" y="1703195"/>
                  <a:pt x="872906" y="1773533"/>
                  <a:pt x="854484" y="1818751"/>
                </a:cubicBezTo>
                <a:cubicBezTo>
                  <a:pt x="836062" y="1863969"/>
                  <a:pt x="725530" y="1905838"/>
                  <a:pt x="683662" y="1939332"/>
                </a:cubicBezTo>
                <a:cubicBezTo>
                  <a:pt x="641794" y="1972826"/>
                  <a:pt x="623373" y="2013019"/>
                  <a:pt x="603276" y="2019718"/>
                </a:cubicBezTo>
                <a:cubicBezTo>
                  <a:pt x="583179" y="2026417"/>
                  <a:pt x="604950" y="1925934"/>
                  <a:pt x="563082" y="1979525"/>
                </a:cubicBezTo>
                <a:cubicBezTo>
                  <a:pt x="521214" y="2033116"/>
                  <a:pt x="414032" y="2277627"/>
                  <a:pt x="352067" y="2341266"/>
                </a:cubicBezTo>
                <a:cubicBezTo>
                  <a:pt x="290102" y="2404905"/>
                  <a:pt x="224787" y="2349639"/>
                  <a:pt x="191293" y="2361362"/>
                </a:cubicBezTo>
                <a:cubicBezTo>
                  <a:pt x="157799" y="2373085"/>
                  <a:pt x="169522" y="2406580"/>
                  <a:pt x="151100" y="2411604"/>
                </a:cubicBezTo>
                <a:cubicBezTo>
                  <a:pt x="132678" y="2416628"/>
                  <a:pt x="95833" y="2389832"/>
                  <a:pt x="80761" y="2391507"/>
                </a:cubicBezTo>
                <a:cubicBezTo>
                  <a:pt x="65689" y="2393182"/>
                  <a:pt x="67364" y="2408255"/>
                  <a:pt x="60665" y="2421653"/>
                </a:cubicBezTo>
                <a:cubicBezTo>
                  <a:pt x="53966" y="2435051"/>
                  <a:pt x="40568" y="2453472"/>
                  <a:pt x="40568" y="2471894"/>
                </a:cubicBezTo>
                <a:cubicBezTo>
                  <a:pt x="40568" y="2490316"/>
                  <a:pt x="47267" y="2512087"/>
                  <a:pt x="60665" y="2532184"/>
                </a:cubicBezTo>
                <a:cubicBezTo>
                  <a:pt x="74063" y="2552281"/>
                  <a:pt x="110907" y="2569028"/>
                  <a:pt x="120955" y="2592474"/>
                </a:cubicBezTo>
                <a:cubicBezTo>
                  <a:pt x="131003" y="2615920"/>
                  <a:pt x="127654" y="2657788"/>
                  <a:pt x="120955" y="2672861"/>
                </a:cubicBezTo>
                <a:cubicBezTo>
                  <a:pt x="114256" y="2687934"/>
                  <a:pt x="80761" y="2682910"/>
                  <a:pt x="80761" y="2682910"/>
                </a:cubicBezTo>
                <a:cubicBezTo>
                  <a:pt x="67363" y="2686260"/>
                  <a:pt x="53966" y="2686259"/>
                  <a:pt x="40568" y="2692958"/>
                </a:cubicBezTo>
                <a:cubicBezTo>
                  <a:pt x="27170" y="2699657"/>
                  <a:pt x="3724" y="2709705"/>
                  <a:pt x="375" y="2723103"/>
                </a:cubicBezTo>
                <a:cubicBezTo>
                  <a:pt x="-2975" y="2736501"/>
                  <a:pt x="17122" y="2758273"/>
                  <a:pt x="20471" y="2773345"/>
                </a:cubicBezTo>
                <a:cubicBezTo>
                  <a:pt x="23820" y="2788417"/>
                  <a:pt x="23820" y="2796791"/>
                  <a:pt x="20471" y="2813538"/>
                </a:cubicBezTo>
                <a:cubicBezTo>
                  <a:pt x="17122" y="2830285"/>
                  <a:pt x="375" y="2857081"/>
                  <a:pt x="375" y="2873828"/>
                </a:cubicBezTo>
                <a:cubicBezTo>
                  <a:pt x="375" y="2890575"/>
                  <a:pt x="15447" y="2910673"/>
                  <a:pt x="20471" y="2914022"/>
                </a:cubicBezTo>
                <a:cubicBezTo>
                  <a:pt x="25495" y="2917371"/>
                  <a:pt x="23821" y="2895600"/>
                  <a:pt x="30520" y="2893925"/>
                </a:cubicBezTo>
                <a:cubicBezTo>
                  <a:pt x="37219" y="2892250"/>
                  <a:pt x="62340" y="2902298"/>
                  <a:pt x="60665" y="2903973"/>
                </a:cubicBezTo>
                <a:cubicBezTo>
                  <a:pt x="58990" y="2905648"/>
                  <a:pt x="39730" y="2904810"/>
                  <a:pt x="20471" y="2903973"/>
                </a:cubicBezTo>
              </a:path>
            </a:pathLst>
          </a:cu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635097" y="5198812"/>
            <a:ext cx="20517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b="1" dirty="0">
                <a:solidFill>
                  <a:schemeClr val="accent2">
                    <a:lumMod val="75000"/>
                  </a:schemeClr>
                </a:solidFill>
              </a:rPr>
              <a:t>Répartition des étudiants en transport </a:t>
            </a:r>
            <a:r>
              <a:rPr lang="fr-FR" sz="1100" b="1" dirty="0" smtClean="0">
                <a:solidFill>
                  <a:schemeClr val="accent2">
                    <a:lumMod val="75000"/>
                  </a:schemeClr>
                </a:solidFill>
              </a:rPr>
              <a:t>logistique de bac + 2 à Bac + 6</a:t>
            </a:r>
            <a:endParaRPr lang="fr-FR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47973" y="2709998"/>
            <a:ext cx="87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20 %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147973" y="3824624"/>
            <a:ext cx="70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9</a:t>
            </a:r>
            <a:r>
              <a:rPr lang="fr-FR" sz="2000" dirty="0" smtClean="0">
                <a:solidFill>
                  <a:schemeClr val="accent1"/>
                </a:solidFill>
              </a:rPr>
              <a:t> %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82281" y="4775526"/>
            <a:ext cx="93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11 %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832362" y="3282185"/>
            <a:ext cx="839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28 %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106146" y="1672562"/>
            <a:ext cx="14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18 %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164969" y="2196321"/>
            <a:ext cx="88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12 %</a:t>
            </a:r>
            <a:endParaRPr lang="fr-FR" sz="2000" dirty="0">
              <a:solidFill>
                <a:schemeClr val="accent1"/>
              </a:solidFill>
            </a:endParaRPr>
          </a:p>
        </p:txBody>
      </p:sp>
      <p:pic>
        <p:nvPicPr>
          <p:cNvPr id="43" name="Image 19" descr="Résultat de recherche d'images pour &quot;carte martin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7" y="5213207"/>
            <a:ext cx="729605" cy="77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800225" y="5251449"/>
            <a:ext cx="79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2 %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441612" y="3492941"/>
            <a:ext cx="1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58%</a:t>
            </a:r>
            <a:endParaRPr lang="fr-F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z="2700" dirty="0" smtClean="0">
                <a:latin typeface="Arial" charset="0"/>
                <a:cs typeface="Arial" charset="0"/>
              </a:rPr>
              <a:t/>
            </a:r>
            <a:br>
              <a:rPr lang="fr-FR" sz="2700" dirty="0" smtClean="0">
                <a:latin typeface="Arial" charset="0"/>
                <a:cs typeface="Arial" charset="0"/>
              </a:rPr>
            </a:br>
            <a:r>
              <a:rPr lang="fr-FR" sz="2700" b="0" cap="small" dirty="0" smtClean="0">
                <a:latin typeface="Arial" charset="0"/>
                <a:cs typeface="Arial" charset="0"/>
              </a:rPr>
              <a:t>De l’admission à l’obtention du DUT GLT</a:t>
            </a:r>
            <a:br>
              <a:rPr lang="fr-FR" sz="2700" b="0" cap="small" dirty="0" smtClean="0">
                <a:latin typeface="Arial" charset="0"/>
                <a:cs typeface="Arial" charset="0"/>
              </a:rPr>
            </a:br>
            <a:r>
              <a:rPr lang="fr-FR" sz="2700" b="0" cap="small" dirty="0" smtClean="0">
                <a:latin typeface="Arial" charset="0"/>
                <a:cs typeface="Arial" charset="0"/>
              </a:rPr>
              <a:t> 2015</a:t>
            </a:r>
            <a:br>
              <a:rPr lang="fr-FR" sz="2700" b="0" cap="small" dirty="0" smtClean="0">
                <a:latin typeface="Arial" charset="0"/>
                <a:cs typeface="Arial" charset="0"/>
              </a:rPr>
            </a:br>
            <a:r>
              <a:rPr lang="fr-FR" sz="2700" dirty="0" smtClean="0">
                <a:latin typeface="Arial" charset="0"/>
                <a:cs typeface="Arial" charset="0"/>
              </a:rPr>
              <a:t/>
            </a:r>
            <a:br>
              <a:rPr lang="fr-FR" sz="2700" dirty="0" smtClean="0">
                <a:latin typeface="Arial" charset="0"/>
                <a:cs typeface="Arial" charset="0"/>
              </a:rPr>
            </a:br>
            <a:endParaRPr lang="fr-FR" sz="2700" dirty="0" smtClean="0">
              <a:latin typeface="Arial" charset="0"/>
              <a:cs typeface="Arial" charset="0"/>
            </a:endParaRPr>
          </a:p>
        </p:txBody>
      </p:sp>
      <p:sp>
        <p:nvSpPr>
          <p:cNvPr id="2969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482600" y="5930900"/>
            <a:ext cx="6096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smtClean="0">
                <a:latin typeface="Arial" charset="0"/>
                <a:cs typeface="Arial" charset="0"/>
              </a:rPr>
              <a:t>CNP – 06.04.2016</a:t>
            </a: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161338" y="6021388"/>
            <a:ext cx="276225" cy="1841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6AABC3-A7BE-4829-A27B-CAD27DC05988}" type="slidenum">
              <a:rPr lang="fr-FR" sz="1000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z="1000" smtClean="0">
              <a:latin typeface="Arial" charset="0"/>
              <a:cs typeface="Arial" charset="0"/>
            </a:endParaRPr>
          </a:p>
        </p:txBody>
      </p:sp>
      <p:pic>
        <p:nvPicPr>
          <p:cNvPr id="29702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99" y="1400649"/>
            <a:ext cx="8969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185413909"/>
              </p:ext>
            </p:extLst>
          </p:nvPr>
        </p:nvGraphicFramePr>
        <p:xfrm>
          <a:off x="314325" y="2574925"/>
          <a:ext cx="1462088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08" name="il_fi" descr="13923894-3d-blanc-diplome-de-personnes-avec-un-diplome-d-39-infirmiere-et-d-39-un-mortier-noir-isole-sur-fo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9518" y="2751930"/>
            <a:ext cx="5048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994446" flipH="1">
            <a:off x="3712159" y="2509566"/>
            <a:ext cx="2265958" cy="100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208752">
            <a:off x="112547" y="3172809"/>
            <a:ext cx="1266405" cy="7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8" name="ZoneTexte 100"/>
          <p:cNvSpPr txBox="1">
            <a:spLocks noChangeArrowheads="1"/>
          </p:cNvSpPr>
          <p:nvPr/>
        </p:nvSpPr>
        <p:spPr bwMode="auto">
          <a:xfrm>
            <a:off x="2736849" y="3449596"/>
            <a:ext cx="18430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3366CC"/>
                </a:solidFill>
                <a:latin typeface="Arial Black" pitchFamily="34" charset="0"/>
              </a:rPr>
              <a:t>Taux de réussite</a:t>
            </a:r>
            <a:endParaRPr lang="fr-FR" sz="2000" dirty="0">
              <a:solidFill>
                <a:srgbClr val="3366CC"/>
              </a:solidFill>
              <a:latin typeface="Arial Black" pitchFamily="34" charset="0"/>
            </a:endParaRPr>
          </a:p>
        </p:txBody>
      </p:sp>
      <p:sp>
        <p:nvSpPr>
          <p:cNvPr id="29720" name="ZoneTexte 105"/>
          <p:cNvSpPr txBox="1">
            <a:spLocks noChangeArrowheads="1"/>
          </p:cNvSpPr>
          <p:nvPr/>
        </p:nvSpPr>
        <p:spPr bwMode="auto">
          <a:xfrm>
            <a:off x="6343413" y="2751931"/>
            <a:ext cx="15779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80%</a:t>
            </a:r>
          </a:p>
          <a:p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*</a:t>
            </a:r>
            <a:endParaRPr lang="fr-F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5462588" y="2397125"/>
            <a:ext cx="3414712" cy="3381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FFC000"/>
                </a:solidFill>
                <a:latin typeface="+mn-lt"/>
                <a:cs typeface="+mn-cs"/>
                <a:sym typeface="Wingdings 2"/>
              </a:rPr>
              <a:t></a:t>
            </a:r>
            <a:r>
              <a:rPr lang="fr-FR" sz="1600" dirty="0">
                <a:solidFill>
                  <a:schemeClr val="bg1"/>
                </a:solidFill>
                <a:latin typeface="+mn-lt"/>
                <a:cs typeface="+mn-cs"/>
                <a:sym typeface="Wingdings 2"/>
              </a:rPr>
              <a:t> </a:t>
            </a:r>
            <a:r>
              <a:rPr lang="fr-FR" sz="1600" dirty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fr-FR" sz="1600" dirty="0" smtClean="0">
                <a:solidFill>
                  <a:srgbClr val="FFC000"/>
                </a:solidFill>
                <a:latin typeface="+mn-lt"/>
                <a:cs typeface="+mn-cs"/>
              </a:rPr>
              <a:t>En 4 semestres</a:t>
            </a:r>
            <a:endParaRPr lang="fr-FR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9722" name="ZoneTexte 107"/>
          <p:cNvSpPr txBox="1">
            <a:spLocks noChangeArrowheads="1"/>
          </p:cNvSpPr>
          <p:nvPr/>
        </p:nvSpPr>
        <p:spPr bwMode="auto">
          <a:xfrm>
            <a:off x="6343413" y="4924842"/>
            <a:ext cx="12430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14%</a:t>
            </a:r>
          </a:p>
          <a:p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* </a:t>
            </a:r>
            <a:endParaRPr lang="fr-F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5456238" y="4586288"/>
            <a:ext cx="3421062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FFC000"/>
                </a:solidFill>
                <a:latin typeface="+mn-lt"/>
                <a:cs typeface="+mn-cs"/>
                <a:sym typeface="Wingdings 2"/>
              </a:rPr>
              <a:t> </a:t>
            </a:r>
            <a:r>
              <a:rPr lang="fr-FR" sz="1600" dirty="0" smtClean="0">
                <a:solidFill>
                  <a:srgbClr val="FFC000"/>
                </a:solidFill>
                <a:latin typeface="+mn-lt"/>
                <a:cs typeface="+mn-cs"/>
                <a:sym typeface="Wingdings 2"/>
              </a:rPr>
              <a:t>En 5 ou 6 semestres</a:t>
            </a:r>
            <a:endParaRPr lang="fr-FR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7" name="ZoneTexte 100"/>
          <p:cNvSpPr txBox="1">
            <a:spLocks noChangeArrowheads="1"/>
          </p:cNvSpPr>
          <p:nvPr/>
        </p:nvSpPr>
        <p:spPr bwMode="auto">
          <a:xfrm>
            <a:off x="195262" y="2162175"/>
            <a:ext cx="18430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3366CC"/>
                </a:solidFill>
                <a:latin typeface="Arial Black" pitchFamily="34" charset="0"/>
              </a:rPr>
              <a:t>Taux d’admission</a:t>
            </a:r>
          </a:p>
          <a:p>
            <a:pPr algn="ctr"/>
            <a:r>
              <a:rPr lang="fr-FR" dirty="0" smtClean="0">
                <a:solidFill>
                  <a:srgbClr val="3366CC"/>
                </a:solidFill>
                <a:latin typeface="Arial Black" pitchFamily="34" charset="0"/>
              </a:rPr>
              <a:t>65%</a:t>
            </a:r>
          </a:p>
          <a:p>
            <a:pPr algn="ctr"/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*</a:t>
            </a:r>
            <a:endParaRPr lang="fr-F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100"/>
          <p:cNvSpPr txBox="1">
            <a:spLocks noChangeArrowheads="1"/>
          </p:cNvSpPr>
          <p:nvPr/>
        </p:nvSpPr>
        <p:spPr bwMode="auto">
          <a:xfrm>
            <a:off x="150176" y="4146452"/>
            <a:ext cx="1843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3366CC"/>
                </a:solidFill>
                <a:latin typeface="Arial Black" pitchFamily="34" charset="0"/>
              </a:rPr>
              <a:t>Taux d’attractivité</a:t>
            </a:r>
          </a:p>
          <a:p>
            <a:pPr algn="ctr"/>
            <a:r>
              <a:rPr lang="fr-FR" dirty="0" smtClean="0">
                <a:solidFill>
                  <a:srgbClr val="3366CC"/>
                </a:solidFill>
                <a:latin typeface="Arial Black" pitchFamily="34" charset="0"/>
              </a:rPr>
              <a:t>28%</a:t>
            </a:r>
          </a:p>
          <a:p>
            <a:pPr algn="ctr"/>
            <a:r>
              <a:rPr lang="fr-FR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32%*</a:t>
            </a:r>
          </a:p>
        </p:txBody>
      </p:sp>
      <p:pic>
        <p:nvPicPr>
          <p:cNvPr id="39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525">
            <a:off x="1602966" y="4185063"/>
            <a:ext cx="2321694" cy="56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4047789" y="4002052"/>
            <a:ext cx="1761311" cy="121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70079" y="5665797"/>
            <a:ext cx="165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* Taux  2014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AF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PPT_AFT</Template>
  <TotalTime>1433</TotalTime>
  <Words>705</Words>
  <Application>Microsoft Office PowerPoint</Application>
  <PresentationFormat>Affichage à l'écran (4:3)</PresentationFormat>
  <Paragraphs>539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PPT_AFT</vt:lpstr>
      <vt:lpstr>Thème Office</vt:lpstr>
      <vt:lpstr>Conseil National de Perfectionnement 06 avril 2016</vt:lpstr>
      <vt:lpstr>des effectifs en trend baissier</vt:lpstr>
      <vt:lpstr>Evolution du nombre d’étudiants  préparant un DUT</vt:lpstr>
      <vt:lpstr>Origine académique des étudiants</vt:lpstr>
      <vt:lpstr>Effectifs 2015  </vt:lpstr>
      <vt:lpstr>Taux de féminisation stable </vt:lpstr>
      <vt:lpstr>Evolution de la part des femmes  dans les DUT (en %)</vt:lpstr>
      <vt:lpstr>Répartition géographique des étudiants  en IUT GLT</vt:lpstr>
      <vt:lpstr> De l’admission à l’obtention du DUT GLT  2015  </vt:lpstr>
      <vt:lpstr>Historique sur le taux d’attractivité</vt:lpstr>
      <vt:lpstr>Présentation PowerPoint</vt:lpstr>
    </vt:vector>
  </TitlesOfParts>
  <Company>AFT-IFTIM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AFT-IFTIM</dc:creator>
  <cp:lastModifiedBy>AFT-IFTIM</cp:lastModifiedBy>
  <cp:revision>83</cp:revision>
  <cp:lastPrinted>2016-03-29T14:19:24Z</cp:lastPrinted>
  <dcterms:created xsi:type="dcterms:W3CDTF">2016-03-03T14:40:21Z</dcterms:created>
  <dcterms:modified xsi:type="dcterms:W3CDTF">2016-03-29T14:40:53Z</dcterms:modified>
</cp:coreProperties>
</file>